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handoutMasterIdLst>
    <p:handoutMasterId r:id="rId85"/>
  </p:handoutMasterIdLst>
  <p:sldIdLst>
    <p:sldId id="1188" r:id="rId2"/>
    <p:sldId id="948" r:id="rId3"/>
    <p:sldId id="1200" r:id="rId4"/>
    <p:sldId id="1184" r:id="rId5"/>
    <p:sldId id="1185" r:id="rId6"/>
    <p:sldId id="1106" r:id="rId7"/>
    <p:sldId id="351" r:id="rId8"/>
    <p:sldId id="985" r:id="rId9"/>
    <p:sldId id="986" r:id="rId10"/>
    <p:sldId id="987" r:id="rId11"/>
    <p:sldId id="990" r:id="rId12"/>
    <p:sldId id="992" r:id="rId13"/>
    <p:sldId id="996" r:id="rId14"/>
    <p:sldId id="994" r:id="rId15"/>
    <p:sldId id="998" r:id="rId16"/>
    <p:sldId id="999" r:id="rId17"/>
    <p:sldId id="1000" r:id="rId18"/>
    <p:sldId id="1014" r:id="rId19"/>
    <p:sldId id="1009" r:id="rId20"/>
    <p:sldId id="1010" r:id="rId21"/>
    <p:sldId id="1084" r:id="rId22"/>
    <p:sldId id="1007" r:id="rId23"/>
    <p:sldId id="1011" r:id="rId24"/>
    <p:sldId id="1002" r:id="rId25"/>
    <p:sldId id="1212" r:id="rId26"/>
    <p:sldId id="1215" r:id="rId27"/>
    <p:sldId id="1004" r:id="rId28"/>
    <p:sldId id="1005" r:id="rId29"/>
    <p:sldId id="1183" r:id="rId30"/>
    <p:sldId id="1203" r:id="rId31"/>
    <p:sldId id="1211" r:id="rId32"/>
    <p:sldId id="982" r:id="rId33"/>
    <p:sldId id="1008" r:id="rId34"/>
    <p:sldId id="1214" r:id="rId35"/>
    <p:sldId id="1001" r:id="rId36"/>
    <p:sldId id="1085" r:id="rId37"/>
    <p:sldId id="1180" r:id="rId38"/>
    <p:sldId id="1181" r:id="rId39"/>
    <p:sldId id="1182" r:id="rId40"/>
    <p:sldId id="1006" r:id="rId41"/>
    <p:sldId id="1012" r:id="rId42"/>
    <p:sldId id="1201" r:id="rId43"/>
    <p:sldId id="953" r:id="rId44"/>
    <p:sldId id="949" r:id="rId45"/>
    <p:sldId id="951" r:id="rId46"/>
    <p:sldId id="950" r:id="rId47"/>
    <p:sldId id="952" r:id="rId48"/>
    <p:sldId id="1189" r:id="rId49"/>
    <p:sldId id="971" r:id="rId50"/>
    <p:sldId id="1190" r:id="rId51"/>
    <p:sldId id="1191" r:id="rId52"/>
    <p:sldId id="1192" r:id="rId53"/>
    <p:sldId id="1193" r:id="rId54"/>
    <p:sldId id="1194" r:id="rId55"/>
    <p:sldId id="1195" r:id="rId56"/>
    <p:sldId id="1089" r:id="rId57"/>
    <p:sldId id="1202" r:id="rId58"/>
    <p:sldId id="1103" r:id="rId59"/>
    <p:sldId id="1104" r:id="rId60"/>
    <p:sldId id="1105" r:id="rId61"/>
    <p:sldId id="1197" r:id="rId62"/>
    <p:sldId id="1208" r:id="rId63"/>
    <p:sldId id="1107" r:id="rId64"/>
    <p:sldId id="1108" r:id="rId65"/>
    <p:sldId id="1198" r:id="rId66"/>
    <p:sldId id="1204" r:id="rId67"/>
    <p:sldId id="1110" r:id="rId68"/>
    <p:sldId id="1111" r:id="rId69"/>
    <p:sldId id="1112" r:id="rId70"/>
    <p:sldId id="1091" r:id="rId71"/>
    <p:sldId id="1113" r:id="rId72"/>
    <p:sldId id="1114" r:id="rId73"/>
    <p:sldId id="1115" r:id="rId74"/>
    <p:sldId id="1116" r:id="rId75"/>
    <p:sldId id="1213" r:id="rId76"/>
    <p:sldId id="1013" r:id="rId77"/>
    <p:sldId id="977" r:id="rId78"/>
    <p:sldId id="1206" r:id="rId79"/>
    <p:sldId id="1205" r:id="rId80"/>
    <p:sldId id="1207" r:id="rId81"/>
    <p:sldId id="1209" r:id="rId82"/>
    <p:sldId id="1210" r:id="rId83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8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4720CB-B33E-4840-8AF4-7B1148DBDBC2}" v="1158" dt="2022-01-08T05:53:15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8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25FA69AE-7C5D-45A1-8F95-72C502A00E31}"/>
    <pc:docChg chg="undo custSel addSld modSld sldOrd">
      <pc:chgData name="Biersach, David" userId="14a9feb0-85a7-4da4-be8a-c1e22b637acc" providerId="ADAL" clId="{25FA69AE-7C5D-45A1-8F95-72C502A00E31}" dt="2021-07-01T16:42:36.449" v="2207"/>
      <pc:docMkLst>
        <pc:docMk/>
      </pc:docMkLst>
      <pc:sldChg chg="addSp delSp modSp add mod ord delAnim">
        <pc:chgData name="Biersach, David" userId="14a9feb0-85a7-4da4-be8a-c1e22b637acc" providerId="ADAL" clId="{25FA69AE-7C5D-45A1-8F95-72C502A00E31}" dt="2021-07-01T14:00:28.451" v="830" actId="20577"/>
        <pc:sldMkLst>
          <pc:docMk/>
          <pc:sldMk cId="2793733643" sldId="1014"/>
        </pc:sldMkLst>
        <pc:spChg chg="add mod">
          <ac:chgData name="Biersach, David" userId="14a9feb0-85a7-4da4-be8a-c1e22b637acc" providerId="ADAL" clId="{25FA69AE-7C5D-45A1-8F95-72C502A00E31}" dt="2021-07-01T14:00:15.498" v="814" actId="12788"/>
          <ac:spMkLst>
            <pc:docMk/>
            <pc:sldMk cId="2793733643" sldId="1014"/>
            <ac:spMk id="5" creationId="{7051B7DD-EA59-4447-A27E-31EC3C45AFCC}"/>
          </ac:spMkLst>
        </pc:spChg>
        <pc:spChg chg="del mod">
          <ac:chgData name="Biersach, David" userId="14a9feb0-85a7-4da4-be8a-c1e22b637acc" providerId="ADAL" clId="{25FA69AE-7C5D-45A1-8F95-72C502A00E31}" dt="2021-07-01T13:44:17.157" v="11" actId="478"/>
          <ac:spMkLst>
            <pc:docMk/>
            <pc:sldMk cId="2793733643" sldId="1014"/>
            <ac:spMk id="11" creationId="{5100E2DA-FCF8-4E9E-A5BE-53E0CED68DAD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5" creationId="{4156A0DA-735F-4DB9-8B2E-620936F283B5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6" creationId="{91384D14-8099-40BD-900B-019BEBA005D9}"/>
          </ac:spMkLst>
        </pc:spChg>
        <pc:spChg chg="add del mod">
          <ac:chgData name="Biersach, David" userId="14a9feb0-85a7-4da4-be8a-c1e22b637acc" providerId="ADAL" clId="{25FA69AE-7C5D-45A1-8F95-72C502A00E31}" dt="2021-07-01T13:51:30.419" v="397" actId="478"/>
          <ac:spMkLst>
            <pc:docMk/>
            <pc:sldMk cId="2793733643" sldId="1014"/>
            <ac:spMk id="28" creationId="{120DA7BC-5846-4EC7-99D9-52791372C302}"/>
          </ac:spMkLst>
        </pc:spChg>
        <pc:spChg chg="add mod">
          <ac:chgData name="Biersach, David" userId="14a9feb0-85a7-4da4-be8a-c1e22b637acc" providerId="ADAL" clId="{25FA69AE-7C5D-45A1-8F95-72C502A00E31}" dt="2021-07-01T14:00:28.451" v="830" actId="20577"/>
          <ac:spMkLst>
            <pc:docMk/>
            <pc:sldMk cId="2793733643" sldId="1014"/>
            <ac:spMk id="29" creationId="{D749821B-8FA7-4726-9522-3A6F4B8DD2B4}"/>
          </ac:spMkLst>
        </pc:spChg>
        <pc:spChg chg="add mod">
          <ac:chgData name="Biersach, David" userId="14a9feb0-85a7-4da4-be8a-c1e22b637acc" providerId="ADAL" clId="{25FA69AE-7C5D-45A1-8F95-72C502A00E31}" dt="2021-07-01T13:59:23.350" v="754" actId="113"/>
          <ac:spMkLst>
            <pc:docMk/>
            <pc:sldMk cId="2793733643" sldId="1014"/>
            <ac:spMk id="31" creationId="{947C52A3-B52E-4CAA-8A45-A461B91A5CB8}"/>
          </ac:spMkLst>
        </pc:spChg>
        <pc:spChg chg="del mod">
          <ac:chgData name="Biersach, David" userId="14a9feb0-85a7-4da4-be8a-c1e22b637acc" providerId="ADAL" clId="{25FA69AE-7C5D-45A1-8F95-72C502A00E31}" dt="2021-07-01T13:44:04.805" v="7" actId="478"/>
          <ac:spMkLst>
            <pc:docMk/>
            <pc:sldMk cId="2793733643" sldId="1014"/>
            <ac:spMk id="50" creationId="{AD81150D-7D34-4F74-97FA-0ED6AEB8292D}"/>
          </ac:spMkLst>
        </pc:spChg>
        <pc:spChg chg="del">
          <ac:chgData name="Biersach, David" userId="14a9feb0-85a7-4da4-be8a-c1e22b637acc" providerId="ADAL" clId="{25FA69AE-7C5D-45A1-8F95-72C502A00E31}" dt="2021-07-01T13:44:07.982" v="9" actId="478"/>
          <ac:spMkLst>
            <pc:docMk/>
            <pc:sldMk cId="2793733643" sldId="1014"/>
            <ac:spMk id="51" creationId="{4906BB73-D460-47B6-A8EB-8CC65237EC6D}"/>
          </ac:spMkLst>
        </pc:spChg>
        <pc:spChg chg="del">
          <ac:chgData name="Biersach, David" userId="14a9feb0-85a7-4da4-be8a-c1e22b637acc" providerId="ADAL" clId="{25FA69AE-7C5D-45A1-8F95-72C502A00E31}" dt="2021-07-01T13:44:06.485" v="8" actId="478"/>
          <ac:spMkLst>
            <pc:docMk/>
            <pc:sldMk cId="2793733643" sldId="1014"/>
            <ac:spMk id="52" creationId="{B3E2B243-EB84-451E-AAC6-7A9AF47A7EAF}"/>
          </ac:spMkLst>
        </pc:spChg>
        <pc:grpChg chg="del">
          <ac:chgData name="Biersach, David" userId="14a9feb0-85a7-4da4-be8a-c1e22b637acc" providerId="ADAL" clId="{25FA69AE-7C5D-45A1-8F95-72C502A00E31}" dt="2021-07-01T13:44:02.476" v="5" actId="478"/>
          <ac:grpSpMkLst>
            <pc:docMk/>
            <pc:sldMk cId="2793733643" sldId="1014"/>
            <ac:grpSpMk id="7" creationId="{8BF45EC9-E198-441D-9939-4B022C7EB2C3}"/>
          </ac:grpSpMkLst>
        </pc:grpChg>
        <pc:grpChg chg="del">
          <ac:chgData name="Biersach, David" userId="14a9feb0-85a7-4da4-be8a-c1e22b637acc" providerId="ADAL" clId="{25FA69AE-7C5D-45A1-8F95-72C502A00E31}" dt="2021-07-01T13:43:59.300" v="1" actId="478"/>
          <ac:grpSpMkLst>
            <pc:docMk/>
            <pc:sldMk cId="2793733643" sldId="1014"/>
            <ac:grpSpMk id="18" creationId="{B31BE4F0-AD65-4F0C-B47C-470ACE4B9DA5}"/>
          </ac:grpSpMkLst>
        </pc:grpChg>
        <pc:picChg chg="add del mod">
          <ac:chgData name="Biersach, David" userId="14a9feb0-85a7-4da4-be8a-c1e22b637acc" providerId="ADAL" clId="{25FA69AE-7C5D-45A1-8F95-72C502A00E31}" dt="2021-07-01T13:54:30.482" v="447" actId="478"/>
          <ac:picMkLst>
            <pc:docMk/>
            <pc:sldMk cId="2793733643" sldId="1014"/>
            <ac:picMk id="9" creationId="{97D776C3-8673-4627-AAE6-6D860F0CD9C5}"/>
          </ac:picMkLst>
        </pc:picChg>
        <pc:picChg chg="del">
          <ac:chgData name="Biersach, David" userId="14a9feb0-85a7-4da4-be8a-c1e22b637acc" providerId="ADAL" clId="{25FA69AE-7C5D-45A1-8F95-72C502A00E31}" dt="2021-07-01T13:44:19.468" v="12" actId="478"/>
          <ac:picMkLst>
            <pc:docMk/>
            <pc:sldMk cId="2793733643" sldId="1014"/>
            <ac:picMk id="10" creationId="{FE88B81C-F17F-40C3-98D0-C1E2CC139099}"/>
          </ac:picMkLst>
        </pc:picChg>
        <pc:picChg chg="add del mod">
          <ac:chgData name="Biersach, David" userId="14a9feb0-85a7-4da4-be8a-c1e22b637acc" providerId="ADAL" clId="{25FA69AE-7C5D-45A1-8F95-72C502A00E31}" dt="2021-07-01T13:56:32.266" v="558" actId="478"/>
          <ac:picMkLst>
            <pc:docMk/>
            <pc:sldMk cId="2793733643" sldId="1014"/>
            <ac:picMk id="12" creationId="{C527254E-2AAA-45DF-AAF1-4861605BCBBD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0" creationId="{FC5E4499-1308-46E7-A370-708FF93BB36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2" creationId="{BEAA3240-3844-410E-B2C9-BEE8A3846774}"/>
          </ac:picMkLst>
        </pc:picChg>
        <pc:picChg chg="del">
          <ac:chgData name="Biersach, David" userId="14a9feb0-85a7-4da4-be8a-c1e22b637acc" providerId="ADAL" clId="{25FA69AE-7C5D-45A1-8F95-72C502A00E31}" dt="2021-07-01T13:44:00.149" v="2" actId="478"/>
          <ac:picMkLst>
            <pc:docMk/>
            <pc:sldMk cId="2793733643" sldId="1014"/>
            <ac:picMk id="27" creationId="{1D852F97-1EA2-408C-9D63-7766C8E4442F}"/>
          </ac:picMkLst>
        </pc:picChg>
        <pc:picChg chg="del">
          <ac:chgData name="Biersach, David" userId="14a9feb0-85a7-4da4-be8a-c1e22b637acc" providerId="ADAL" clId="{25FA69AE-7C5D-45A1-8F95-72C502A00E31}" dt="2021-07-01T13:44:00.844" v="3" actId="478"/>
          <ac:picMkLst>
            <pc:docMk/>
            <pc:sldMk cId="2793733643" sldId="1014"/>
            <ac:picMk id="30" creationId="{525748DA-E81A-4309-B3D0-B43699C376E2}"/>
          </ac:picMkLst>
        </pc:picChg>
        <pc:picChg chg="del">
          <ac:chgData name="Biersach, David" userId="14a9feb0-85a7-4da4-be8a-c1e22b637acc" providerId="ADAL" clId="{25FA69AE-7C5D-45A1-8F95-72C502A00E31}" dt="2021-07-01T13:44:01.501" v="4" actId="478"/>
          <ac:picMkLst>
            <pc:docMk/>
            <pc:sldMk cId="2793733643" sldId="1014"/>
            <ac:picMk id="37" creationId="{6C80A6DD-A43C-4A73-8233-2EA680DABF43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0" creationId="{3D6E53A8-B33E-49B6-8BD3-9B9EA2413024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5" creationId="{60FC2EED-3471-422B-B158-4548FCCB460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7" creationId="{FE2E62D7-E915-497C-A4F7-9972B879E3D1}"/>
          </ac:picMkLst>
        </pc:picChg>
      </pc:sldChg>
      <pc:sldChg chg="addSp delSp modSp add mod delAnim modAnim">
        <pc:chgData name="Biersach, David" userId="14a9feb0-85a7-4da4-be8a-c1e22b637acc" providerId="ADAL" clId="{25FA69AE-7C5D-45A1-8F95-72C502A00E31}" dt="2021-07-01T16:20:48.217" v="1507" actId="6549"/>
        <pc:sldMkLst>
          <pc:docMk/>
          <pc:sldMk cId="2709124707" sldId="1084"/>
        </pc:sldMkLst>
        <pc:spChg chg="mod">
          <ac:chgData name="Biersach, David" userId="14a9feb0-85a7-4da4-be8a-c1e22b637acc" providerId="ADAL" clId="{25FA69AE-7C5D-45A1-8F95-72C502A00E31}" dt="2021-07-01T15:52:30.785" v="844" actId="20577"/>
          <ac:spMkLst>
            <pc:docMk/>
            <pc:sldMk cId="2709124707" sldId="1084"/>
            <ac:spMk id="2" creationId="{00000000-0000-0000-0000-000000000000}"/>
          </ac:spMkLst>
        </pc:spChg>
        <pc:spChg chg="del">
          <ac:chgData name="Biersach, David" userId="14a9feb0-85a7-4da4-be8a-c1e22b637acc" providerId="ADAL" clId="{25FA69AE-7C5D-45A1-8F95-72C502A00E31}" dt="2021-07-01T15:59:25.218" v="853" actId="478"/>
          <ac:spMkLst>
            <pc:docMk/>
            <pc:sldMk cId="2709124707" sldId="1084"/>
            <ac:spMk id="3" creationId="{0BD6AA52-818E-42BB-8C49-6B636335A22C}"/>
          </ac:spMkLst>
        </pc:spChg>
        <pc:spChg chg="mod">
          <ac:chgData name="Biersach, David" userId="14a9feb0-85a7-4da4-be8a-c1e22b637acc" providerId="ADAL" clId="{25FA69AE-7C5D-45A1-8F95-72C502A00E31}" dt="2021-07-01T16:10:42.681" v="1094" actId="12788"/>
          <ac:spMkLst>
            <pc:docMk/>
            <pc:sldMk cId="2709124707" sldId="1084"/>
            <ac:spMk id="6" creationId="{DABC0CD6-D592-4F56-9810-AF3B819F784F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7" creationId="{00027A18-8D95-4256-B2CB-6B1250C96C3F}"/>
          </ac:spMkLst>
        </pc:spChg>
        <pc:spChg chg="add mod">
          <ac:chgData name="Biersach, David" userId="14a9feb0-85a7-4da4-be8a-c1e22b637acc" providerId="ADAL" clId="{25FA69AE-7C5D-45A1-8F95-72C502A00E31}" dt="2021-07-01T16:20:13.933" v="1500" actId="1076"/>
          <ac:spMkLst>
            <pc:docMk/>
            <pc:sldMk cId="2709124707" sldId="1084"/>
            <ac:spMk id="8" creationId="{03BFC368-2E5F-4925-83D2-F2A52B0E2535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11" creationId="{A4EAA6D1-46D7-4168-99EB-270AE941A230}"/>
          </ac:spMkLst>
        </pc:spChg>
        <pc:spChg chg="add mod">
          <ac:chgData name="Biersach, David" userId="14a9feb0-85a7-4da4-be8a-c1e22b637acc" providerId="ADAL" clId="{25FA69AE-7C5D-45A1-8F95-72C502A00E31}" dt="2021-07-01T16:11:38.271" v="1117" actId="1038"/>
          <ac:spMkLst>
            <pc:docMk/>
            <pc:sldMk cId="2709124707" sldId="1084"/>
            <ac:spMk id="13" creationId="{8DDDF7AD-151E-4734-BA0B-07E4A18E45C7}"/>
          </ac:spMkLst>
        </pc:spChg>
        <pc:spChg chg="add mod">
          <ac:chgData name="Biersach, David" userId="14a9feb0-85a7-4da4-be8a-c1e22b637acc" providerId="ADAL" clId="{25FA69AE-7C5D-45A1-8F95-72C502A00E31}" dt="2021-07-01T16:17:21.431" v="1412" actId="1076"/>
          <ac:spMkLst>
            <pc:docMk/>
            <pc:sldMk cId="2709124707" sldId="1084"/>
            <ac:spMk id="14" creationId="{7C223CE4-DD3B-4334-99E0-C1301559A876}"/>
          </ac:spMkLst>
        </pc:spChg>
        <pc:spChg chg="del">
          <ac:chgData name="Biersach, David" userId="14a9feb0-85a7-4da4-be8a-c1e22b637acc" providerId="ADAL" clId="{25FA69AE-7C5D-45A1-8F95-72C502A00E31}" dt="2021-07-01T15:59:00.289" v="847" actId="478"/>
          <ac:spMkLst>
            <pc:docMk/>
            <pc:sldMk cId="2709124707" sldId="1084"/>
            <ac:spMk id="15" creationId="{D9EDEE9A-DF3D-4935-BB81-2C092F1F6486}"/>
          </ac:spMkLst>
        </pc:spChg>
        <pc:spChg chg="add mod">
          <ac:chgData name="Biersach, David" userId="14a9feb0-85a7-4da4-be8a-c1e22b637acc" providerId="ADAL" clId="{25FA69AE-7C5D-45A1-8F95-72C502A00E31}" dt="2021-07-01T16:08:14.538" v="918" actId="1076"/>
          <ac:spMkLst>
            <pc:docMk/>
            <pc:sldMk cId="2709124707" sldId="1084"/>
            <ac:spMk id="16" creationId="{1EA8AD41-45EE-4AC0-8A59-2BFE25AE2B4E}"/>
          </ac:spMkLst>
        </pc:spChg>
        <pc:spChg chg="del">
          <ac:chgData name="Biersach, David" userId="14a9feb0-85a7-4da4-be8a-c1e22b637acc" providerId="ADAL" clId="{25FA69AE-7C5D-45A1-8F95-72C502A00E31}" dt="2021-07-01T15:59:03.138" v="848" actId="478"/>
          <ac:spMkLst>
            <pc:docMk/>
            <pc:sldMk cId="2709124707" sldId="1084"/>
            <ac:spMk id="17" creationId="{16989C63-8B22-4BCB-A156-D3DF9194BC11}"/>
          </ac:spMkLst>
        </pc:spChg>
        <pc:spChg chg="add mod">
          <ac:chgData name="Biersach, David" userId="14a9feb0-85a7-4da4-be8a-c1e22b637acc" providerId="ADAL" clId="{25FA69AE-7C5D-45A1-8F95-72C502A00E31}" dt="2021-07-01T16:10:55.672" v="1096" actId="1037"/>
          <ac:spMkLst>
            <pc:docMk/>
            <pc:sldMk cId="2709124707" sldId="1084"/>
            <ac:spMk id="18" creationId="{266AD21D-427F-43FF-8328-E603D41D051E}"/>
          </ac:spMkLst>
        </pc:spChg>
        <pc:spChg chg="mod">
          <ac:chgData name="Biersach, David" userId="14a9feb0-85a7-4da4-be8a-c1e22b637acc" providerId="ADAL" clId="{25FA69AE-7C5D-45A1-8F95-72C502A00E31}" dt="2021-07-01T16:15:22.178" v="1392" actId="1036"/>
          <ac:spMkLst>
            <pc:docMk/>
            <pc:sldMk cId="2709124707" sldId="1084"/>
            <ac:spMk id="19" creationId="{889DDD85-BE85-4F29-90C5-F4DC14A73241}"/>
          </ac:spMkLst>
        </pc:spChg>
        <pc:spChg chg="mod">
          <ac:chgData name="Biersach, David" userId="14a9feb0-85a7-4da4-be8a-c1e22b637acc" providerId="ADAL" clId="{25FA69AE-7C5D-45A1-8F95-72C502A00E31}" dt="2021-07-01T16:14:28.506" v="1335" actId="1076"/>
          <ac:spMkLst>
            <pc:docMk/>
            <pc:sldMk cId="2709124707" sldId="1084"/>
            <ac:spMk id="20" creationId="{E86EF500-1656-4406-BDD9-ED933B13EAB2}"/>
          </ac:spMkLst>
        </pc:spChg>
        <pc:spChg chg="add mod">
          <ac:chgData name="Biersach, David" userId="14a9feb0-85a7-4da4-be8a-c1e22b637acc" providerId="ADAL" clId="{25FA69AE-7C5D-45A1-8F95-72C502A00E31}" dt="2021-07-01T16:20:48.217" v="1507" actId="6549"/>
          <ac:spMkLst>
            <pc:docMk/>
            <pc:sldMk cId="2709124707" sldId="1084"/>
            <ac:spMk id="21" creationId="{AC746C67-76BD-425D-9EB9-09CA2F62C788}"/>
          </ac:spMkLst>
        </pc:spChg>
        <pc:spChg chg="add mod">
          <ac:chgData name="Biersach, David" userId="14a9feb0-85a7-4da4-be8a-c1e22b637acc" providerId="ADAL" clId="{25FA69AE-7C5D-45A1-8F95-72C502A00E31}" dt="2021-07-01T16:11:44.096" v="1129" actId="1037"/>
          <ac:spMkLst>
            <pc:docMk/>
            <pc:sldMk cId="2709124707" sldId="1084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25FA69AE-7C5D-45A1-8F95-72C502A00E31}" dt="2021-07-01T16:15:16.575" v="1383" actId="1037"/>
          <ac:spMkLst>
            <pc:docMk/>
            <pc:sldMk cId="2709124707" sldId="1084"/>
            <ac:spMk id="32" creationId="{CD65B12A-1201-4B11-AC18-8933129E3BB2}"/>
          </ac:spMkLst>
        </pc:spChg>
        <pc:spChg chg="add mod">
          <ac:chgData name="Biersach, David" userId="14a9feb0-85a7-4da4-be8a-c1e22b637acc" providerId="ADAL" clId="{25FA69AE-7C5D-45A1-8F95-72C502A00E31}" dt="2021-07-01T16:19:11.127" v="1488" actId="1036"/>
          <ac:spMkLst>
            <pc:docMk/>
            <pc:sldMk cId="2709124707" sldId="1084"/>
            <ac:spMk id="33" creationId="{184C4D55-3816-4F53-94C4-9FD2699AF74A}"/>
          </ac:spMkLst>
        </pc:spChg>
        <pc:spChg chg="add mod">
          <ac:chgData name="Biersach, David" userId="14a9feb0-85a7-4da4-be8a-c1e22b637acc" providerId="ADAL" clId="{25FA69AE-7C5D-45A1-8F95-72C502A00E31}" dt="2021-07-01T16:18:57.554" v="1480" actId="1037"/>
          <ac:spMkLst>
            <pc:docMk/>
            <pc:sldMk cId="2709124707" sldId="1084"/>
            <ac:spMk id="34" creationId="{8E44B92F-0803-4179-B943-CA01B3213471}"/>
          </ac:spMkLst>
        </pc:spChg>
        <pc:grpChg chg="del">
          <ac:chgData name="Biersach, David" userId="14a9feb0-85a7-4da4-be8a-c1e22b637acc" providerId="ADAL" clId="{25FA69AE-7C5D-45A1-8F95-72C502A00E31}" dt="2021-07-01T15:59:20.714" v="851" actId="478"/>
          <ac:grpSpMkLst>
            <pc:docMk/>
            <pc:sldMk cId="2709124707" sldId="1084"/>
            <ac:grpSpMk id="12" creationId="{51697D54-D638-4A9C-AFB1-8009039A3586}"/>
          </ac:grpSpMkLst>
        </pc:grpChg>
        <pc:cxnChg chg="add del mod">
          <ac:chgData name="Biersach, David" userId="14a9feb0-85a7-4da4-be8a-c1e22b637acc" providerId="ADAL" clId="{25FA69AE-7C5D-45A1-8F95-72C502A00E31}" dt="2021-07-01T16:13:49.999" v="1330" actId="478"/>
          <ac:cxnSpMkLst>
            <pc:docMk/>
            <pc:sldMk cId="2709124707" sldId="1084"/>
            <ac:cxnSpMk id="24" creationId="{5E95F53C-4EF7-4C58-B4B6-00A96AAA60CB}"/>
          </ac:cxnSpMkLst>
        </pc:cxnChg>
      </pc:sldChg>
      <pc:sldChg chg="addSp delSp modSp add mod modAnim">
        <pc:chgData name="Biersach, David" userId="14a9feb0-85a7-4da4-be8a-c1e22b637acc" providerId="ADAL" clId="{25FA69AE-7C5D-45A1-8F95-72C502A00E31}" dt="2021-07-01T16:35:41.949" v="2009" actId="1076"/>
        <pc:sldMkLst>
          <pc:docMk/>
          <pc:sldMk cId="4154969776" sldId="1085"/>
        </pc:sldMkLst>
        <pc:spChg chg="mod">
          <ac:chgData name="Biersach, David" userId="14a9feb0-85a7-4da4-be8a-c1e22b637acc" providerId="ADAL" clId="{25FA69AE-7C5D-45A1-8F95-72C502A00E31}" dt="2021-07-01T16:31:14.837" v="1748" actId="20577"/>
          <ac:spMkLst>
            <pc:docMk/>
            <pc:sldMk cId="4154969776" sldId="1085"/>
            <ac:spMk id="2" creationId="{00000000-0000-0000-0000-000000000000}"/>
          </ac:spMkLst>
        </pc:spChg>
        <pc:spChg chg="mod">
          <ac:chgData name="Biersach, David" userId="14a9feb0-85a7-4da4-be8a-c1e22b637acc" providerId="ADAL" clId="{25FA69AE-7C5D-45A1-8F95-72C502A00E31}" dt="2021-07-01T16:35:27.294" v="2006" actId="113"/>
          <ac:spMkLst>
            <pc:docMk/>
            <pc:sldMk cId="4154969776" sldId="1085"/>
            <ac:spMk id="3" creationId="{00000000-0000-0000-0000-000000000000}"/>
          </ac:spMkLst>
        </pc:spChg>
        <pc:picChg chg="add mod">
          <ac:chgData name="Biersach, David" userId="14a9feb0-85a7-4da4-be8a-c1e22b637acc" providerId="ADAL" clId="{25FA69AE-7C5D-45A1-8F95-72C502A00E31}" dt="2021-07-01T16:35:41.949" v="2009" actId="1076"/>
          <ac:picMkLst>
            <pc:docMk/>
            <pc:sldMk cId="4154969776" sldId="1085"/>
            <ac:picMk id="6" creationId="{54F307CB-EC6B-4060-8D0D-58100CDD4E88}"/>
          </ac:picMkLst>
        </pc:picChg>
        <pc:cxnChg chg="add del mod">
          <ac:chgData name="Biersach, David" userId="14a9feb0-85a7-4da4-be8a-c1e22b637acc" providerId="ADAL" clId="{25FA69AE-7C5D-45A1-8F95-72C502A00E31}" dt="2021-07-01T16:35:33.468" v="2007" actId="478"/>
          <ac:cxnSpMkLst>
            <pc:docMk/>
            <pc:sldMk cId="4154969776" sldId="1085"/>
            <ac:cxnSpMk id="8" creationId="{57E600AC-4AE5-492D-BD44-15505DCBC23A}"/>
          </ac:cxnSpMkLst>
        </pc:cxnChg>
      </pc:sldChg>
      <pc:sldChg chg="modSp add mod">
        <pc:chgData name="Biersach, David" userId="14a9feb0-85a7-4da4-be8a-c1e22b637acc" providerId="ADAL" clId="{25FA69AE-7C5D-45A1-8F95-72C502A00E31}" dt="2021-07-01T16:36:00.333" v="2032" actId="20577"/>
        <pc:sldMkLst>
          <pc:docMk/>
          <pc:sldMk cId="3534687385" sldId="1086"/>
        </pc:sldMkLst>
        <pc:spChg chg="mod">
          <ac:chgData name="Biersach, David" userId="14a9feb0-85a7-4da4-be8a-c1e22b637acc" providerId="ADAL" clId="{25FA69AE-7C5D-45A1-8F95-72C502A00E31}" dt="2021-07-01T16:36:00.333" v="2032" actId="20577"/>
          <ac:spMkLst>
            <pc:docMk/>
            <pc:sldMk cId="3534687385" sldId="1086"/>
            <ac:spMk id="2" creationId="{00000000-0000-0000-0000-000000000000}"/>
          </ac:spMkLst>
        </pc:spChg>
      </pc:sldChg>
      <pc:sldChg chg="addSp delSp modSp add mod delAnim modAnim">
        <pc:chgData name="Biersach, David" userId="14a9feb0-85a7-4da4-be8a-c1e22b637acc" providerId="ADAL" clId="{25FA69AE-7C5D-45A1-8F95-72C502A00E31}" dt="2021-07-01T16:38:51.046" v="2114" actId="1037"/>
        <pc:sldMkLst>
          <pc:docMk/>
          <pc:sldMk cId="3421723372" sldId="1087"/>
        </pc:sldMkLst>
        <pc:spChg chg="mod">
          <ac:chgData name="Biersach, David" userId="14a9feb0-85a7-4da4-be8a-c1e22b637acc" providerId="ADAL" clId="{25FA69AE-7C5D-45A1-8F95-72C502A00E31}" dt="2021-07-01T16:36:20.127" v="2072" actId="113"/>
          <ac:spMkLst>
            <pc:docMk/>
            <pc:sldMk cId="3421723372" sldId="1087"/>
            <ac:spMk id="2" creationId="{00000000-0000-0000-0000-000000000000}"/>
          </ac:spMkLst>
        </pc:spChg>
        <pc:spChg chg="del mod">
          <ac:chgData name="Biersach, David" userId="14a9feb0-85a7-4da4-be8a-c1e22b637acc" providerId="ADAL" clId="{25FA69AE-7C5D-45A1-8F95-72C502A00E31}" dt="2021-07-01T16:36:23.711" v="2074" actId="478"/>
          <ac:spMkLst>
            <pc:docMk/>
            <pc:sldMk cId="3421723372" sldId="1087"/>
            <ac:spMk id="3" creationId="{00000000-0000-0000-0000-000000000000}"/>
          </ac:spMkLst>
        </pc:spChg>
        <pc:spChg chg="add del mod">
          <ac:chgData name="Biersach, David" userId="14a9feb0-85a7-4da4-be8a-c1e22b637acc" providerId="ADAL" clId="{25FA69AE-7C5D-45A1-8F95-72C502A00E31}" dt="2021-07-01T16:36:25.196" v="2075" actId="478"/>
          <ac:spMkLst>
            <pc:docMk/>
            <pc:sldMk cId="3421723372" sldId="1087"/>
            <ac:spMk id="7" creationId="{41D17E4D-F432-4D4E-B794-24863B2EDC0F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2" creationId="{D483D317-BD3E-4714-BD3D-6E15C1594EE7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5" creationId="{04BC0F44-5274-4E0C-96DF-1F40785F2AE9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7" creationId="{B3117A2F-1638-4EEC-952E-CEC226961AF2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20" creationId="{61503F13-672F-4D39-B3D5-6A0774B6D66E}"/>
          </ac:spMkLst>
        </pc:spChg>
        <pc:spChg chg="mod">
          <ac:chgData name="Biersach, David" userId="14a9feb0-85a7-4da4-be8a-c1e22b637acc" providerId="ADAL" clId="{25FA69AE-7C5D-45A1-8F95-72C502A00E31}" dt="2021-07-01T16:37:50.084" v="2087"/>
          <ac:spMkLst>
            <pc:docMk/>
            <pc:sldMk cId="3421723372" sldId="1087"/>
            <ac:spMk id="23" creationId="{E9ED4107-513E-43A8-9EFF-2B5F88125D03}"/>
          </ac:spMkLst>
        </pc:spChg>
        <pc:spChg chg="mod">
          <ac:chgData name="Biersach, David" userId="14a9feb0-85a7-4da4-be8a-c1e22b637acc" providerId="ADAL" clId="{25FA69AE-7C5D-45A1-8F95-72C502A00E31}" dt="2021-07-01T16:37:58.581" v="2089"/>
          <ac:spMkLst>
            <pc:docMk/>
            <pc:sldMk cId="3421723372" sldId="1087"/>
            <ac:spMk id="26" creationId="{7ECD3436-891A-4362-BBD0-593542ACDC14}"/>
          </ac:spMkLst>
        </pc:spChg>
        <pc:spChg chg="mod">
          <ac:chgData name="Biersach, David" userId="14a9feb0-85a7-4da4-be8a-c1e22b637acc" providerId="ADAL" clId="{25FA69AE-7C5D-45A1-8F95-72C502A00E31}" dt="2021-07-01T16:38:08.415" v="2095"/>
          <ac:spMkLst>
            <pc:docMk/>
            <pc:sldMk cId="3421723372" sldId="1087"/>
            <ac:spMk id="29" creationId="{B50126F2-C2D7-447B-BCCE-D750A7D0F878}"/>
          </ac:spMkLst>
        </pc:spChg>
        <pc:grpChg chg="add mod">
          <ac:chgData name="Biersach, David" userId="14a9feb0-85a7-4da4-be8a-c1e22b637acc" providerId="ADAL" clId="{25FA69AE-7C5D-45A1-8F95-72C502A00E31}" dt="2021-07-01T16:37:31.970" v="2081" actId="1076"/>
          <ac:grpSpMkLst>
            <pc:docMk/>
            <pc:sldMk cId="3421723372" sldId="1087"/>
            <ac:grpSpMk id="10" creationId="{CD4A7112-D8BD-4026-8CB3-639A8F01F5A2}"/>
          </ac:grpSpMkLst>
        </pc:grpChg>
        <pc:grpChg chg="add mod">
          <ac:chgData name="Biersach, David" userId="14a9feb0-85a7-4da4-be8a-c1e22b637acc" providerId="ADAL" clId="{25FA69AE-7C5D-45A1-8F95-72C502A00E31}" dt="2021-07-01T16:37:37.863" v="2082" actId="1076"/>
          <ac:grpSpMkLst>
            <pc:docMk/>
            <pc:sldMk cId="3421723372" sldId="1087"/>
            <ac:grpSpMk id="13" creationId="{155F4371-14C9-44E1-9434-0A3398F27557}"/>
          </ac:grpSpMkLst>
        </pc:grpChg>
        <pc:grpChg chg="add mod">
          <ac:chgData name="Biersach, David" userId="14a9feb0-85a7-4da4-be8a-c1e22b637acc" providerId="ADAL" clId="{25FA69AE-7C5D-45A1-8F95-72C502A00E31}" dt="2021-07-01T16:38:51.046" v="2114" actId="1037"/>
          <ac:grpSpMkLst>
            <pc:docMk/>
            <pc:sldMk cId="3421723372" sldId="1087"/>
            <ac:grpSpMk id="16" creationId="{61A3F88A-9E0E-401B-8E49-CA1C0A177BB0}"/>
          </ac:grpSpMkLst>
        </pc:grpChg>
        <pc:grpChg chg="add mod">
          <ac:chgData name="Biersach, David" userId="14a9feb0-85a7-4da4-be8a-c1e22b637acc" providerId="ADAL" clId="{25FA69AE-7C5D-45A1-8F95-72C502A00E31}" dt="2021-07-01T16:38:47.431" v="2109" actId="1076"/>
          <ac:grpSpMkLst>
            <pc:docMk/>
            <pc:sldMk cId="3421723372" sldId="1087"/>
            <ac:grpSpMk id="19" creationId="{06FC1E1F-89A1-4C65-8CDA-EC1A04D79008}"/>
          </ac:grpSpMkLst>
        </pc:grpChg>
        <pc:grpChg chg="add mod">
          <ac:chgData name="Biersach, David" userId="14a9feb0-85a7-4da4-be8a-c1e22b637acc" providerId="ADAL" clId="{25FA69AE-7C5D-45A1-8F95-72C502A00E31}" dt="2021-07-01T16:38:44.701" v="2108" actId="1036"/>
          <ac:grpSpMkLst>
            <pc:docMk/>
            <pc:sldMk cId="3421723372" sldId="1087"/>
            <ac:grpSpMk id="22" creationId="{15F999BA-D7BC-4515-826F-A26239486822}"/>
          </ac:grpSpMkLst>
        </pc:grpChg>
        <pc:grpChg chg="add mod">
          <ac:chgData name="Biersach, David" userId="14a9feb0-85a7-4da4-be8a-c1e22b637acc" providerId="ADAL" clId="{25FA69AE-7C5D-45A1-8F95-72C502A00E31}" dt="2021-07-01T16:38:41.197" v="2106" actId="1036"/>
          <ac:grpSpMkLst>
            <pc:docMk/>
            <pc:sldMk cId="3421723372" sldId="1087"/>
            <ac:grpSpMk id="25" creationId="{4C87B3D5-3372-4205-8C7F-5004E01DD018}"/>
          </ac:grpSpMkLst>
        </pc:grpChg>
        <pc:grpChg chg="add del mod">
          <ac:chgData name="Biersach, David" userId="14a9feb0-85a7-4da4-be8a-c1e22b637acc" providerId="ADAL" clId="{25FA69AE-7C5D-45A1-8F95-72C502A00E31}" dt="2021-07-01T16:38:37.569" v="2102" actId="478"/>
          <ac:grpSpMkLst>
            <pc:docMk/>
            <pc:sldMk cId="3421723372" sldId="1087"/>
            <ac:grpSpMk id="28" creationId="{EA3514BE-A77A-4DF8-B8E5-31E928321DCB}"/>
          </ac:grpSpMkLst>
        </pc:grpChg>
        <pc:picChg chg="del">
          <ac:chgData name="Biersach, David" userId="14a9feb0-85a7-4da4-be8a-c1e22b637acc" providerId="ADAL" clId="{25FA69AE-7C5D-45A1-8F95-72C502A00E31}" dt="2021-07-01T16:36:26.795" v="2076" actId="478"/>
          <ac:picMkLst>
            <pc:docMk/>
            <pc:sldMk cId="3421723372" sldId="1087"/>
            <ac:picMk id="6" creationId="{54F307CB-EC6B-4060-8D0D-58100CDD4E88}"/>
          </ac:picMkLst>
        </pc:picChg>
        <pc:picChg chg="add mod">
          <ac:chgData name="Biersach, David" userId="14a9feb0-85a7-4da4-be8a-c1e22b637acc" providerId="ADAL" clId="{25FA69AE-7C5D-45A1-8F95-72C502A00E31}" dt="2021-07-01T16:36:59.072" v="2079" actId="1076"/>
          <ac:picMkLst>
            <pc:docMk/>
            <pc:sldMk cId="3421723372" sldId="1087"/>
            <ac:picMk id="9" creationId="{89A9DAD9-2A0A-4FF3-80F9-CB49306364E6}"/>
          </ac:picMkLst>
        </pc:pic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1" creationId="{F562F312-7FF8-47B8-A774-2B64C6907363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4" creationId="{C7D9F82A-D28E-4F36-9F3F-2F1132AAEF99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8" creationId="{82E7CC7E-18BE-422C-9886-3307A1A488DF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21" creationId="{7F15AABE-E324-4E90-98C7-AD22A1F55126}"/>
          </ac:cxnSpMkLst>
        </pc:cxnChg>
        <pc:cxnChg chg="mod">
          <ac:chgData name="Biersach, David" userId="14a9feb0-85a7-4da4-be8a-c1e22b637acc" providerId="ADAL" clId="{25FA69AE-7C5D-45A1-8F95-72C502A00E31}" dt="2021-07-01T16:37:50.084" v="2087"/>
          <ac:cxnSpMkLst>
            <pc:docMk/>
            <pc:sldMk cId="3421723372" sldId="1087"/>
            <ac:cxnSpMk id="24" creationId="{3E5C79C9-CF5B-41D7-9BB5-AA90BAED6946}"/>
          </ac:cxnSpMkLst>
        </pc:cxnChg>
        <pc:cxnChg chg="mod">
          <ac:chgData name="Biersach, David" userId="14a9feb0-85a7-4da4-be8a-c1e22b637acc" providerId="ADAL" clId="{25FA69AE-7C5D-45A1-8F95-72C502A00E31}" dt="2021-07-01T16:37:58.581" v="2089"/>
          <ac:cxnSpMkLst>
            <pc:docMk/>
            <pc:sldMk cId="3421723372" sldId="1087"/>
            <ac:cxnSpMk id="27" creationId="{C5C75285-D040-479A-888A-C8266498E73B}"/>
          </ac:cxnSpMkLst>
        </pc:cxnChg>
        <pc:cxnChg chg="mod">
          <ac:chgData name="Biersach, David" userId="14a9feb0-85a7-4da4-be8a-c1e22b637acc" providerId="ADAL" clId="{25FA69AE-7C5D-45A1-8F95-72C502A00E31}" dt="2021-07-01T16:38:08.415" v="2095"/>
          <ac:cxnSpMkLst>
            <pc:docMk/>
            <pc:sldMk cId="3421723372" sldId="1087"/>
            <ac:cxnSpMk id="30" creationId="{EADD3F5B-D79C-4340-B614-DE8E36DA2323}"/>
          </ac:cxnSpMkLst>
        </pc:cxnChg>
      </pc:sldChg>
      <pc:sldChg chg="addSp delSp modSp add mod delAnim modAnim">
        <pc:chgData name="Biersach, David" userId="14a9feb0-85a7-4da4-be8a-c1e22b637acc" providerId="ADAL" clId="{25FA69AE-7C5D-45A1-8F95-72C502A00E31}" dt="2021-07-01T16:42:36.449" v="2207"/>
        <pc:sldMkLst>
          <pc:docMk/>
          <pc:sldMk cId="2603917057" sldId="1088"/>
        </pc:sldMkLst>
        <pc:spChg chg="mod">
          <ac:chgData name="Biersach, David" userId="14a9feb0-85a7-4da4-be8a-c1e22b637acc" providerId="ADAL" clId="{25FA69AE-7C5D-45A1-8F95-72C502A00E31}" dt="2021-07-01T16:39:16.333" v="2119" actId="207"/>
          <ac:spMkLst>
            <pc:docMk/>
            <pc:sldMk cId="2603917057" sldId="1088"/>
            <ac:spMk id="2" creationId="{00000000-0000-0000-0000-000000000000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8" creationId="{6DC4E9DD-2378-4BBB-8C5A-93405FF43143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28" creationId="{CC59CEC2-09ED-4467-A4FE-B17F10963459}"/>
          </ac:spMkLst>
        </pc:spChg>
        <pc:grpChg chg="del">
          <ac:chgData name="Biersach, David" userId="14a9feb0-85a7-4da4-be8a-c1e22b637acc" providerId="ADAL" clId="{25FA69AE-7C5D-45A1-8F95-72C502A00E31}" dt="2021-07-01T16:39:46.786" v="2160" actId="478"/>
          <ac:grpSpMkLst>
            <pc:docMk/>
            <pc:sldMk cId="2603917057" sldId="1088"/>
            <ac:grpSpMk id="10" creationId="{CD4A7112-D8BD-4026-8CB3-639A8F01F5A2}"/>
          </ac:grpSpMkLst>
        </pc:grpChg>
        <pc:grpChg chg="del mod">
          <ac:chgData name="Biersach, David" userId="14a9feb0-85a7-4da4-be8a-c1e22b637acc" providerId="ADAL" clId="{25FA69AE-7C5D-45A1-8F95-72C502A00E31}" dt="2021-07-01T16:39:48.986" v="2161" actId="478"/>
          <ac:grpSpMkLst>
            <pc:docMk/>
            <pc:sldMk cId="2603917057" sldId="1088"/>
            <ac:grpSpMk id="13" creationId="{155F4371-14C9-44E1-9434-0A3398F27557}"/>
          </ac:grpSpMkLst>
        </pc:grpChg>
        <pc:grpChg chg="del mod">
          <ac:chgData name="Biersach, David" userId="14a9feb0-85a7-4da4-be8a-c1e22b637acc" providerId="ADAL" clId="{25FA69AE-7C5D-45A1-8F95-72C502A00E31}" dt="2021-07-01T16:39:49.594" v="2162" actId="478"/>
          <ac:grpSpMkLst>
            <pc:docMk/>
            <pc:sldMk cId="2603917057" sldId="1088"/>
            <ac:grpSpMk id="16" creationId="{61A3F88A-9E0E-401B-8E49-CA1C0A177BB0}"/>
          </ac:grpSpMkLst>
        </pc:grpChg>
        <pc:grpChg chg="del mod">
          <ac:chgData name="Biersach, David" userId="14a9feb0-85a7-4da4-be8a-c1e22b637acc" providerId="ADAL" clId="{25FA69AE-7C5D-45A1-8F95-72C502A00E31}" dt="2021-07-01T16:39:50.424" v="2163" actId="478"/>
          <ac:grpSpMkLst>
            <pc:docMk/>
            <pc:sldMk cId="2603917057" sldId="1088"/>
            <ac:grpSpMk id="19" creationId="{06FC1E1F-89A1-4C65-8CDA-EC1A04D79008}"/>
          </ac:grpSpMkLst>
        </pc:grpChg>
        <pc:grpChg chg="del mod">
          <ac:chgData name="Biersach, David" userId="14a9feb0-85a7-4da4-be8a-c1e22b637acc" providerId="ADAL" clId="{25FA69AE-7C5D-45A1-8F95-72C502A00E31}" dt="2021-07-01T16:39:51.360" v="2164" actId="478"/>
          <ac:grpSpMkLst>
            <pc:docMk/>
            <pc:sldMk cId="2603917057" sldId="1088"/>
            <ac:grpSpMk id="22" creationId="{15F999BA-D7BC-4515-826F-A26239486822}"/>
          </ac:grpSpMkLst>
        </pc:grpChg>
        <pc:grpChg chg="del mod">
          <ac:chgData name="Biersach, David" userId="14a9feb0-85a7-4da4-be8a-c1e22b637acc" providerId="ADAL" clId="{25FA69AE-7C5D-45A1-8F95-72C502A00E31}" dt="2021-07-01T16:39:51.919" v="2165" actId="478"/>
          <ac:grpSpMkLst>
            <pc:docMk/>
            <pc:sldMk cId="2603917057" sldId="1088"/>
            <ac:grpSpMk id="25" creationId="{4C87B3D5-3372-4205-8C7F-5004E01DD018}"/>
          </ac:grpSpMkLst>
        </pc:grpChg>
        <pc:picChg chg="add mod">
          <ac:chgData name="Biersach, David" userId="14a9feb0-85a7-4da4-be8a-c1e22b637acc" providerId="ADAL" clId="{25FA69AE-7C5D-45A1-8F95-72C502A00E31}" dt="2021-07-01T16:40:23.674" v="2173" actId="1076"/>
          <ac:picMkLst>
            <pc:docMk/>
            <pc:sldMk cId="2603917057" sldId="1088"/>
            <ac:picMk id="5" creationId="{97581BFF-322B-4FB3-833E-0529A1D6821C}"/>
          </ac:picMkLst>
        </pc:picChg>
        <pc:picChg chg="add mod">
          <ac:chgData name="Biersach, David" userId="14a9feb0-85a7-4da4-be8a-c1e22b637acc" providerId="ADAL" clId="{25FA69AE-7C5D-45A1-8F95-72C502A00E31}" dt="2021-07-01T16:40:25.470" v="2174" actId="1076"/>
          <ac:picMkLst>
            <pc:docMk/>
            <pc:sldMk cId="2603917057" sldId="1088"/>
            <ac:picMk id="7" creationId="{FCC1E9A6-8F2C-40E5-91B4-34906D0871E8}"/>
          </ac:picMkLst>
        </pc:picChg>
        <pc:picChg chg="mod">
          <ac:chgData name="Biersach, David" userId="14a9feb0-85a7-4da4-be8a-c1e22b637acc" providerId="ADAL" clId="{25FA69AE-7C5D-45A1-8F95-72C502A00E31}" dt="2021-07-01T16:39:43.981" v="2159" actId="1037"/>
          <ac:picMkLst>
            <pc:docMk/>
            <pc:sldMk cId="2603917057" sldId="1088"/>
            <ac:picMk id="9" creationId="{89A9DAD9-2A0A-4FF3-80F9-CB49306364E6}"/>
          </ac:picMkLst>
        </pc:picChg>
        <pc:cxnChg chg="add mod">
          <ac:chgData name="Biersach, David" userId="14a9feb0-85a7-4da4-be8a-c1e22b637acc" providerId="ADAL" clId="{25FA69AE-7C5D-45A1-8F95-72C502A00E31}" dt="2021-07-01T16:41:36.294" v="2187" actId="1582"/>
          <ac:cxnSpMkLst>
            <pc:docMk/>
            <pc:sldMk cId="2603917057" sldId="1088"/>
            <ac:cxnSpMk id="30" creationId="{950E44D2-A754-4F56-ADAE-A974274BA730}"/>
          </ac:cxnSpMkLst>
        </pc:cxnChg>
      </pc:sldChg>
    </pc:docChg>
  </pc:docChgLst>
  <pc:docChgLst>
    <pc:chgData name="Biersach, David" userId="14a9feb0-85a7-4da4-be8a-c1e22b637acc" providerId="ADAL" clId="{8A4720CB-B33E-4840-8AF4-7B1148DBDBC2}"/>
    <pc:docChg chg="undo custSel addSld modSld sldOrd">
      <pc:chgData name="Biersach, David" userId="14a9feb0-85a7-4da4-be8a-c1e22b637acc" providerId="ADAL" clId="{8A4720CB-B33E-4840-8AF4-7B1148DBDBC2}" dt="2022-01-08T16:45:13.361" v="2170" actId="20577"/>
      <pc:docMkLst>
        <pc:docMk/>
      </pc:docMkLst>
      <pc:sldChg chg="addSp modSp mod modAnim">
        <pc:chgData name="Biersach, David" userId="14a9feb0-85a7-4da4-be8a-c1e22b637acc" providerId="ADAL" clId="{8A4720CB-B33E-4840-8AF4-7B1148DBDBC2}" dt="2022-01-08T05:49:59.965" v="2067" actId="20577"/>
        <pc:sldMkLst>
          <pc:docMk/>
          <pc:sldMk cId="2617530764" sldId="351"/>
        </pc:sldMkLst>
        <pc:spChg chg="add mod">
          <ac:chgData name="Biersach, David" userId="14a9feb0-85a7-4da4-be8a-c1e22b637acc" providerId="ADAL" clId="{8A4720CB-B33E-4840-8AF4-7B1148DBDBC2}" dt="2022-01-08T05:49:59.965" v="2067" actId="20577"/>
          <ac:spMkLst>
            <pc:docMk/>
            <pc:sldMk cId="2617530764" sldId="351"/>
            <ac:spMk id="3" creationId="{A6CFE165-6519-4A71-B773-889C9186717F}"/>
          </ac:spMkLst>
        </pc:spChg>
        <pc:spChg chg="add mod">
          <ac:chgData name="Biersach, David" userId="14a9feb0-85a7-4da4-be8a-c1e22b637acc" providerId="ADAL" clId="{8A4720CB-B33E-4840-8AF4-7B1148DBDBC2}" dt="2022-01-08T04:49:52.794" v="1430" actId="14100"/>
          <ac:spMkLst>
            <pc:docMk/>
            <pc:sldMk cId="2617530764" sldId="351"/>
            <ac:spMk id="17" creationId="{82F901F4-ED95-4C13-9AD7-B835B2D9D48F}"/>
          </ac:spMkLst>
        </pc:spChg>
        <pc:spChg chg="add mod">
          <ac:chgData name="Biersach, David" userId="14a9feb0-85a7-4da4-be8a-c1e22b637acc" providerId="ADAL" clId="{8A4720CB-B33E-4840-8AF4-7B1148DBDBC2}" dt="2022-01-08T04:48:19.596" v="1418" actId="2085"/>
          <ac:spMkLst>
            <pc:docMk/>
            <pc:sldMk cId="2617530764" sldId="351"/>
            <ac:spMk id="18" creationId="{4F2CCF24-12B9-4DE9-A728-72AC8641CF48}"/>
          </ac:spMkLst>
        </pc:spChg>
        <pc:cxnChg chg="add mod">
          <ac:chgData name="Biersach, David" userId="14a9feb0-85a7-4da4-be8a-c1e22b637acc" providerId="ADAL" clId="{8A4720CB-B33E-4840-8AF4-7B1148DBDBC2}" dt="2022-01-08T04:49:55.867" v="1431" actId="1076"/>
          <ac:cxnSpMkLst>
            <pc:docMk/>
            <pc:sldMk cId="2617530764" sldId="351"/>
            <ac:cxnSpMk id="20" creationId="{39CCBCE8-08A1-4FB5-AC86-BF8C4FE683BD}"/>
          </ac:cxnSpMkLst>
        </pc:cxnChg>
      </pc:sldChg>
      <pc:sldChg chg="addSp modSp mod ord modAnim">
        <pc:chgData name="Biersach, David" userId="14a9feb0-85a7-4da4-be8a-c1e22b637acc" providerId="ADAL" clId="{8A4720CB-B33E-4840-8AF4-7B1148DBDBC2}" dt="2022-01-08T05:53:20.861" v="2163" actId="1076"/>
        <pc:sldMkLst>
          <pc:docMk/>
          <pc:sldMk cId="3263370669" sldId="982"/>
        </pc:sldMkLst>
        <pc:spChg chg="mod">
          <ac:chgData name="Biersach, David" userId="14a9feb0-85a7-4da4-be8a-c1e22b637acc" providerId="ADAL" clId="{8A4720CB-B33E-4840-8AF4-7B1148DBDBC2}" dt="2022-01-08T04:18:38.022" v="521" actId="20577"/>
          <ac:spMkLst>
            <pc:docMk/>
            <pc:sldMk cId="3263370669" sldId="98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53:20.861" v="2163" actId="1076"/>
          <ac:spMkLst>
            <pc:docMk/>
            <pc:sldMk cId="3263370669" sldId="982"/>
            <ac:spMk id="14" creationId="{A76F02CA-5A6B-4F13-A18F-0DB4FA509555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4:06.715" v="1708" actId="207"/>
        <pc:sldMkLst>
          <pc:docMk/>
          <pc:sldMk cId="4003865146" sldId="985"/>
        </pc:sldMkLst>
        <pc:spChg chg="add mod">
          <ac:chgData name="Biersach, David" userId="14a9feb0-85a7-4da4-be8a-c1e22b637acc" providerId="ADAL" clId="{8A4720CB-B33E-4840-8AF4-7B1148DBDBC2}" dt="2022-01-08T05:14:06.715" v="1708" actId="207"/>
          <ac:spMkLst>
            <pc:docMk/>
            <pc:sldMk cId="4003865146" sldId="985"/>
            <ac:spMk id="16" creationId="{E3B13F57-1BD8-42EC-B66B-631C685E44BF}"/>
          </ac:spMkLst>
        </pc:spChg>
        <pc:spChg chg="mod">
          <ac:chgData name="Biersach, David" userId="14a9feb0-85a7-4da4-be8a-c1e22b637acc" providerId="ADAL" clId="{8A4720CB-B33E-4840-8AF4-7B1148DBDBC2}" dt="2022-01-08T04:28:23.288" v="627" actId="207"/>
          <ac:spMkLst>
            <pc:docMk/>
            <pc:sldMk cId="4003865146" sldId="985"/>
            <ac:spMk id="17" creationId="{EF19F781-E876-4DCD-ABC1-615BCFC00247}"/>
          </ac:spMkLst>
        </pc:spChg>
        <pc:spChg chg="add mod">
          <ac:chgData name="Biersach, David" userId="14a9feb0-85a7-4da4-be8a-c1e22b637acc" providerId="ADAL" clId="{8A4720CB-B33E-4840-8AF4-7B1148DBDBC2}" dt="2022-01-08T05:14:03.555" v="1707" actId="207"/>
          <ac:spMkLst>
            <pc:docMk/>
            <pc:sldMk cId="4003865146" sldId="985"/>
            <ac:spMk id="18" creationId="{B22F19C8-5735-4768-9A5E-E302E791FA40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6:36.500" v="1951"/>
        <pc:sldMkLst>
          <pc:docMk/>
          <pc:sldMk cId="2478339436" sldId="986"/>
        </pc:sldMkLst>
        <pc:spChg chg="add mod">
          <ac:chgData name="Biersach, David" userId="14a9feb0-85a7-4da4-be8a-c1e22b637acc" providerId="ADAL" clId="{8A4720CB-B33E-4840-8AF4-7B1148DBDBC2}" dt="2022-01-08T05:16:13.659" v="1950" actId="114"/>
          <ac:spMkLst>
            <pc:docMk/>
            <pc:sldMk cId="2478339436" sldId="986"/>
            <ac:spMk id="9" creationId="{D3709499-722F-4666-984A-3850C619444C}"/>
          </ac:spMkLst>
        </pc:spChg>
        <pc:spChg chg="mod">
          <ac:chgData name="Biersach, David" userId="14a9feb0-85a7-4da4-be8a-c1e22b637acc" providerId="ADAL" clId="{8A4720CB-B33E-4840-8AF4-7B1148DBDBC2}" dt="2022-01-08T04:28:41.406" v="632" actId="207"/>
          <ac:spMkLst>
            <pc:docMk/>
            <pc:sldMk cId="2478339436" sldId="98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28:50.515" v="634" actId="207"/>
          <ac:spMkLst>
            <pc:docMk/>
            <pc:sldMk cId="2478339436" sldId="986"/>
            <ac:spMk id="22" creationId="{5C77F29F-4332-4FD7-A832-FD87ADD163EF}"/>
          </ac:spMkLst>
        </pc:spChg>
      </pc:sldChg>
      <pc:sldChg chg="delSp modSp mod delAnim">
        <pc:chgData name="Biersach, David" userId="14a9feb0-85a7-4da4-be8a-c1e22b637acc" providerId="ADAL" clId="{8A4720CB-B33E-4840-8AF4-7B1148DBDBC2}" dt="2022-01-08T04:29:06.754" v="636" actId="207"/>
        <pc:sldMkLst>
          <pc:docMk/>
          <pc:sldMk cId="1306784415" sldId="987"/>
        </pc:sldMkLst>
        <pc:spChg chg="mod">
          <ac:chgData name="Biersach, David" userId="14a9feb0-85a7-4da4-be8a-c1e22b637acc" providerId="ADAL" clId="{8A4720CB-B33E-4840-8AF4-7B1148DBDBC2}" dt="2022-01-08T04:22:17.789" v="560" actId="113"/>
          <ac:spMkLst>
            <pc:docMk/>
            <pc:sldMk cId="1306784415" sldId="987"/>
            <ac:spMk id="9" creationId="{A2FCDF3F-2495-4451-81BD-5276B11A921D}"/>
          </ac:spMkLst>
        </pc:spChg>
        <pc:spChg chg="mod">
          <ac:chgData name="Biersach, David" userId="14a9feb0-85a7-4da4-be8a-c1e22b637acc" providerId="ADAL" clId="{8A4720CB-B33E-4840-8AF4-7B1148DBDBC2}" dt="2022-01-08T04:29:06.754" v="636" actId="207"/>
          <ac:spMkLst>
            <pc:docMk/>
            <pc:sldMk cId="1306784415" sldId="987"/>
            <ac:spMk id="13" creationId="{55E27312-D6AC-4360-B300-A2179E64E40A}"/>
          </ac:spMkLst>
        </pc:spChg>
        <pc:spChg chg="del">
          <ac:chgData name="Biersach, David" userId="14a9feb0-85a7-4da4-be8a-c1e22b637acc" providerId="ADAL" clId="{8A4720CB-B33E-4840-8AF4-7B1148DBDBC2}" dt="2022-01-08T04:22:24.454" v="561" actId="478"/>
          <ac:spMkLst>
            <pc:docMk/>
            <pc:sldMk cId="1306784415" sldId="987"/>
            <ac:spMk id="17" creationId="{342B0CB4-8EBB-45C1-8070-4D0E8F883C53}"/>
          </ac:spMkLst>
        </pc:spChg>
        <pc:spChg chg="mod">
          <ac:chgData name="Biersach, David" userId="14a9feb0-85a7-4da4-be8a-c1e22b637acc" providerId="ADAL" clId="{8A4720CB-B33E-4840-8AF4-7B1148DBDBC2}" dt="2022-01-08T04:22:14.096" v="559" actId="16959"/>
          <ac:spMkLst>
            <pc:docMk/>
            <pc:sldMk cId="1306784415" sldId="987"/>
            <ac:spMk id="18" creationId="{77A86D0A-B086-4982-974E-2B5F1CDA6B2C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13:05.052" v="1702" actId="20577"/>
        <pc:sldMkLst>
          <pc:docMk/>
          <pc:sldMk cId="781062854" sldId="990"/>
        </pc:sldMkLst>
        <pc:spChg chg="add mod">
          <ac:chgData name="Biersach, David" userId="14a9feb0-85a7-4da4-be8a-c1e22b637acc" providerId="ADAL" clId="{8A4720CB-B33E-4840-8AF4-7B1148DBDBC2}" dt="2022-01-08T04:27:34.964" v="596" actId="14100"/>
          <ac:spMkLst>
            <pc:docMk/>
            <pc:sldMk cId="781062854" sldId="990"/>
            <ac:spMk id="3" creationId="{1F4B431A-59CC-4126-A404-49580507FF32}"/>
          </ac:spMkLst>
        </pc:spChg>
        <pc:spChg chg="add mod">
          <ac:chgData name="Biersach, David" userId="14a9feb0-85a7-4da4-be8a-c1e22b637acc" providerId="ADAL" clId="{8A4720CB-B33E-4840-8AF4-7B1148DBDBC2}" dt="2022-01-08T04:57:05.300" v="1475" actId="6549"/>
          <ac:spMkLst>
            <pc:docMk/>
            <pc:sldMk cId="781062854" sldId="990"/>
            <ac:spMk id="6" creationId="{93D8BD29-01B7-4FA4-8DDB-4239978C1D31}"/>
          </ac:spMkLst>
        </pc:spChg>
        <pc:spChg chg="del">
          <ac:chgData name="Biersach, David" userId="14a9feb0-85a7-4da4-be8a-c1e22b637acc" providerId="ADAL" clId="{8A4720CB-B33E-4840-8AF4-7B1148DBDBC2}" dt="2022-01-08T04:55:19.804" v="1459" actId="478"/>
          <ac:spMkLst>
            <pc:docMk/>
            <pc:sldMk cId="781062854" sldId="990"/>
            <ac:spMk id="8" creationId="{A6BDAD80-33A2-4BAB-AE3F-538875D0893B}"/>
          </ac:spMkLst>
        </pc:spChg>
        <pc:spChg chg="add mod">
          <ac:chgData name="Biersach, David" userId="14a9feb0-85a7-4da4-be8a-c1e22b637acc" providerId="ADAL" clId="{8A4720CB-B33E-4840-8AF4-7B1148DBDBC2}" dt="2022-01-08T04:58:35.664" v="1494" actId="113"/>
          <ac:spMkLst>
            <pc:docMk/>
            <pc:sldMk cId="781062854" sldId="990"/>
            <ac:spMk id="11" creationId="{70BC6918-9899-463C-A9B3-7CE22EC1A475}"/>
          </ac:spMkLst>
        </pc:spChg>
        <pc:spChg chg="add mod">
          <ac:chgData name="Biersach, David" userId="14a9feb0-85a7-4da4-be8a-c1e22b637acc" providerId="ADAL" clId="{8A4720CB-B33E-4840-8AF4-7B1148DBDBC2}" dt="2022-01-08T04:55:31.991" v="1461" actId="1076"/>
          <ac:spMkLst>
            <pc:docMk/>
            <pc:sldMk cId="781062854" sldId="990"/>
            <ac:spMk id="14" creationId="{F64B8F1F-323A-470F-9B1B-A51E4A67F865}"/>
          </ac:spMkLst>
        </pc:spChg>
        <pc:spChg chg="mod">
          <ac:chgData name="Biersach, David" userId="14a9feb0-85a7-4da4-be8a-c1e22b637acc" providerId="ADAL" clId="{8A4720CB-B33E-4840-8AF4-7B1148DBDBC2}" dt="2022-01-08T04:26:44.275" v="590" actId="207"/>
          <ac:spMkLst>
            <pc:docMk/>
            <pc:sldMk cId="781062854" sldId="990"/>
            <ac:spMk id="17" creationId="{C401AB2A-6863-47BD-970B-FDB9EE81F23A}"/>
          </ac:spMkLst>
        </pc:spChg>
        <pc:spChg chg="mod">
          <ac:chgData name="Biersach, David" userId="14a9feb0-85a7-4da4-be8a-c1e22b637acc" providerId="ADAL" clId="{8A4720CB-B33E-4840-8AF4-7B1148DBDBC2}" dt="2022-01-08T04:26:37.046" v="589" actId="208"/>
          <ac:spMkLst>
            <pc:docMk/>
            <pc:sldMk cId="781062854" sldId="990"/>
            <ac:spMk id="28" creationId="{6BFC28C8-4BBB-4795-B50E-B439F97403EA}"/>
          </ac:spMkLst>
        </pc:spChg>
        <pc:spChg chg="add mod">
          <ac:chgData name="Biersach, David" userId="14a9feb0-85a7-4da4-be8a-c1e22b637acc" providerId="ADAL" clId="{8A4720CB-B33E-4840-8AF4-7B1148DBDBC2}" dt="2022-01-08T05:13:05.052" v="1702" actId="20577"/>
          <ac:spMkLst>
            <pc:docMk/>
            <pc:sldMk cId="781062854" sldId="990"/>
            <ac:spMk id="32" creationId="{3E2AFE54-7068-42C1-BA4E-7608A76FDB8D}"/>
          </ac:spMkLst>
        </pc:spChg>
        <pc:cxnChg chg="add mod">
          <ac:chgData name="Biersach, David" userId="14a9feb0-85a7-4da4-be8a-c1e22b637acc" providerId="ADAL" clId="{8A4720CB-B33E-4840-8AF4-7B1148DBDBC2}" dt="2022-01-08T04:29:37.589" v="641" actId="1076"/>
          <ac:cxnSpMkLst>
            <pc:docMk/>
            <pc:sldMk cId="781062854" sldId="990"/>
            <ac:cxnSpMk id="10" creationId="{D3152055-9130-44D5-AF41-4C99D3787A09}"/>
          </ac:cxnSpMkLst>
        </pc:cxnChg>
        <pc:cxnChg chg="del mod">
          <ac:chgData name="Biersach, David" userId="14a9feb0-85a7-4da4-be8a-c1e22b637acc" providerId="ADAL" clId="{8A4720CB-B33E-4840-8AF4-7B1148DBDBC2}" dt="2022-01-08T04:54:24.727" v="1446" actId="478"/>
          <ac:cxnSpMkLst>
            <pc:docMk/>
            <pc:sldMk cId="781062854" sldId="990"/>
            <ac:cxnSpMk id="12" creationId="{DF3D4A49-2C32-4DAB-8C6C-C1AA38186442}"/>
          </ac:cxnSpMkLst>
        </pc:cxnChg>
        <pc:cxnChg chg="add mod">
          <ac:chgData name="Biersach, David" userId="14a9feb0-85a7-4da4-be8a-c1e22b637acc" providerId="ADAL" clId="{8A4720CB-B33E-4840-8AF4-7B1148DBDBC2}" dt="2022-01-08T04:55:48.159" v="1465" actId="14100"/>
          <ac:cxnSpMkLst>
            <pc:docMk/>
            <pc:sldMk cId="781062854" sldId="990"/>
            <ac:cxnSpMk id="16" creationId="{A1BFA934-5827-4996-92E2-314BB04246AC}"/>
          </ac:cxnSpMkLst>
        </pc:cxnChg>
        <pc:cxnChg chg="mod">
          <ac:chgData name="Biersach, David" userId="14a9feb0-85a7-4da4-be8a-c1e22b637acc" providerId="ADAL" clId="{8A4720CB-B33E-4840-8AF4-7B1148DBDBC2}" dt="2022-01-08T04:26:37.046" v="589" actId="208"/>
          <ac:cxnSpMkLst>
            <pc:docMk/>
            <pc:sldMk cId="781062854" sldId="990"/>
            <ac:cxnSpMk id="20" creationId="{FB29F52C-5985-46CD-B3A8-DBF11115C7F1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19:08.793" v="1957" actId="14100"/>
        <pc:sldMkLst>
          <pc:docMk/>
          <pc:sldMk cId="1297547714" sldId="992"/>
        </pc:sldMkLst>
        <pc:spChg chg="mod">
          <ac:chgData name="Biersach, David" userId="14a9feb0-85a7-4da4-be8a-c1e22b637acc" providerId="ADAL" clId="{8A4720CB-B33E-4840-8AF4-7B1148DBDBC2}" dt="2022-01-08T05:19:08.793" v="1957" actId="14100"/>
          <ac:spMkLst>
            <pc:docMk/>
            <pc:sldMk cId="1297547714" sldId="992"/>
            <ac:spMk id="10" creationId="{D506DFB6-A2A9-4190-AAA9-CBF16137EC49}"/>
          </ac:spMkLst>
        </pc:spChg>
        <pc:spChg chg="add mod">
          <ac:chgData name="Biersach, David" userId="14a9feb0-85a7-4da4-be8a-c1e22b637acc" providerId="ADAL" clId="{8A4720CB-B33E-4840-8AF4-7B1148DBDBC2}" dt="2022-01-08T05:00:42.826" v="1523" actId="113"/>
          <ac:spMkLst>
            <pc:docMk/>
            <pc:sldMk cId="1297547714" sldId="992"/>
            <ac:spMk id="11" creationId="{1616AC48-9EE9-467E-9C8D-D68AE5FAE8EE}"/>
          </ac:spMkLst>
        </pc:spChg>
        <pc:spChg chg="mod">
          <ac:chgData name="Biersach, David" userId="14a9feb0-85a7-4da4-be8a-c1e22b637acc" providerId="ADAL" clId="{8A4720CB-B33E-4840-8AF4-7B1148DBDBC2}" dt="2022-01-08T04:32:08.380" v="728" actId="207"/>
          <ac:spMkLst>
            <pc:docMk/>
            <pc:sldMk cId="1297547714" sldId="992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25.541" v="730" actId="207"/>
          <ac:spMkLst>
            <pc:docMk/>
            <pc:sldMk cId="1297547714" sldId="992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1:00.076" v="1986" actId="114"/>
        <pc:sldMkLst>
          <pc:docMk/>
          <pc:sldMk cId="2387850197" sldId="994"/>
        </pc:sldMkLst>
        <pc:spChg chg="add mod">
          <ac:chgData name="Biersach, David" userId="14a9feb0-85a7-4da4-be8a-c1e22b637acc" providerId="ADAL" clId="{8A4720CB-B33E-4840-8AF4-7B1148DBDBC2}" dt="2022-01-08T05:21:00.076" v="1986" actId="114"/>
          <ac:spMkLst>
            <pc:docMk/>
            <pc:sldMk cId="2387850197" sldId="994"/>
            <ac:spMk id="8" creationId="{B8B1E33F-EF9B-43EC-9950-138CCECE3FA6}"/>
          </ac:spMkLst>
        </pc:spChg>
        <pc:spChg chg="mod">
          <ac:chgData name="Biersach, David" userId="14a9feb0-85a7-4da4-be8a-c1e22b637acc" providerId="ADAL" clId="{8A4720CB-B33E-4840-8AF4-7B1148DBDBC2}" dt="2022-01-08T04:41:25.912" v="1142" actId="207"/>
          <ac:spMkLst>
            <pc:docMk/>
            <pc:sldMk cId="2387850197" sldId="994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1:40.125" v="1147" actId="115"/>
          <ac:spMkLst>
            <pc:docMk/>
            <pc:sldMk cId="2387850197" sldId="994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1:41.597" v="1543"/>
        <pc:sldMkLst>
          <pc:docMk/>
          <pc:sldMk cId="63471364" sldId="996"/>
        </pc:sldMkLst>
        <pc:spChg chg="add mod">
          <ac:chgData name="Biersach, David" userId="14a9feb0-85a7-4da4-be8a-c1e22b637acc" providerId="ADAL" clId="{8A4720CB-B33E-4840-8AF4-7B1148DBDBC2}" dt="2022-01-08T04:34:12.808" v="838" actId="12788"/>
          <ac:spMkLst>
            <pc:docMk/>
            <pc:sldMk cId="63471364" sldId="996"/>
            <ac:spMk id="3" creationId="{F9ACFB46-EB36-4E13-88D5-03C4D97F26FF}"/>
          </ac:spMkLst>
        </pc:spChg>
        <pc:spChg chg="mod">
          <ac:chgData name="Biersach, David" userId="14a9feb0-85a7-4da4-be8a-c1e22b637acc" providerId="ADAL" clId="{8A4720CB-B33E-4840-8AF4-7B1148DBDBC2}" dt="2022-01-08T05:01:24.003" v="1540" actId="1076"/>
          <ac:spMkLst>
            <pc:docMk/>
            <pc:sldMk cId="63471364" sldId="996"/>
            <ac:spMk id="7" creationId="{E6F58220-D00E-4490-AA1A-5595A3F5EE48}"/>
          </ac:spMkLst>
        </pc:spChg>
        <pc:spChg chg="mod">
          <ac:chgData name="Biersach, David" userId="14a9feb0-85a7-4da4-be8a-c1e22b637acc" providerId="ADAL" clId="{8A4720CB-B33E-4840-8AF4-7B1148DBDBC2}" dt="2022-01-08T04:32:43.070" v="732" actId="207"/>
          <ac:spMkLst>
            <pc:docMk/>
            <pc:sldMk cId="63471364" sldId="99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50.021" v="734" actId="207"/>
          <ac:spMkLst>
            <pc:docMk/>
            <pc:sldMk cId="63471364" sldId="996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4:45.738" v="1577" actId="114"/>
        <pc:sldMkLst>
          <pc:docMk/>
          <pc:sldMk cId="2196633415" sldId="998"/>
        </pc:sldMkLst>
        <pc:spChg chg="add mod">
          <ac:chgData name="Biersach, David" userId="14a9feb0-85a7-4da4-be8a-c1e22b637acc" providerId="ADAL" clId="{8A4720CB-B33E-4840-8AF4-7B1148DBDBC2}" dt="2022-01-08T05:04:45.738" v="1577" actId="114"/>
          <ac:spMkLst>
            <pc:docMk/>
            <pc:sldMk cId="2196633415" sldId="998"/>
            <ac:spMk id="8" creationId="{B92B4165-1D93-4D97-9EAC-8FD76907BFC4}"/>
          </ac:spMkLst>
        </pc:spChg>
        <pc:spChg chg="add mod">
          <ac:chgData name="Biersach, David" userId="14a9feb0-85a7-4da4-be8a-c1e22b637acc" providerId="ADAL" clId="{8A4720CB-B33E-4840-8AF4-7B1148DBDBC2}" dt="2022-01-08T05:04:35.496" v="1576" actId="115"/>
          <ac:spMkLst>
            <pc:docMk/>
            <pc:sldMk cId="2196633415" sldId="998"/>
            <ac:spMk id="9" creationId="{9615DB8F-5E8E-4927-9305-6733438224F8}"/>
          </ac:spMkLst>
        </pc:spChg>
        <pc:spChg chg="mod">
          <ac:chgData name="Biersach, David" userId="14a9feb0-85a7-4da4-be8a-c1e22b637acc" providerId="ADAL" clId="{8A4720CB-B33E-4840-8AF4-7B1148DBDBC2}" dt="2022-01-08T04:43:26.426" v="1214" actId="207"/>
          <ac:spMkLst>
            <pc:docMk/>
            <pc:sldMk cId="2196633415" sldId="998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3:57.359" v="1227" actId="115"/>
          <ac:spMkLst>
            <pc:docMk/>
            <pc:sldMk cId="2196633415" sldId="998"/>
            <ac:spMk id="22" creationId="{5C77F29F-4332-4FD7-A832-FD87ADD163EF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22:10.425" v="1990" actId="115"/>
        <pc:sldMkLst>
          <pc:docMk/>
          <pc:sldMk cId="1790467818" sldId="999"/>
        </pc:sldMkLst>
        <pc:spChg chg="del mod">
          <ac:chgData name="Biersach, David" userId="14a9feb0-85a7-4da4-be8a-c1e22b637acc" providerId="ADAL" clId="{8A4720CB-B33E-4840-8AF4-7B1148DBDBC2}" dt="2022-01-08T04:45:32.066" v="1384" actId="478"/>
          <ac:spMkLst>
            <pc:docMk/>
            <pc:sldMk cId="1790467818" sldId="999"/>
            <ac:spMk id="11" creationId="{8343FF20-59AE-4AA3-8717-BF99282C561C}"/>
          </ac:spMkLst>
        </pc:spChg>
        <pc:spChg chg="add del mod">
          <ac:chgData name="Biersach, David" userId="14a9feb0-85a7-4da4-be8a-c1e22b637acc" providerId="ADAL" clId="{8A4720CB-B33E-4840-8AF4-7B1148DBDBC2}" dt="2022-01-08T04:44:40.518" v="1229"/>
          <ac:spMkLst>
            <pc:docMk/>
            <pc:sldMk cId="1790467818" sldId="999"/>
            <ac:spMk id="12" creationId="{025B05E2-32AE-46E3-B56A-A7F4868F2AFD}"/>
          </ac:spMkLst>
        </pc:spChg>
        <pc:spChg chg="add mod">
          <ac:chgData name="Biersach, David" userId="14a9feb0-85a7-4da4-be8a-c1e22b637acc" providerId="ADAL" clId="{8A4720CB-B33E-4840-8AF4-7B1148DBDBC2}" dt="2022-01-08T05:22:10.425" v="1990" actId="115"/>
          <ac:spMkLst>
            <pc:docMk/>
            <pc:sldMk cId="1790467818" sldId="999"/>
            <ac:spMk id="13" creationId="{401E7088-7537-41C0-AF4C-722158E5C90D}"/>
          </ac:spMkLst>
        </pc:spChg>
        <pc:spChg chg="add mod">
          <ac:chgData name="Biersach, David" userId="14a9feb0-85a7-4da4-be8a-c1e22b637acc" providerId="ADAL" clId="{8A4720CB-B33E-4840-8AF4-7B1148DBDBC2}" dt="2022-01-08T04:46:12.862" v="1394" actId="16959"/>
          <ac:spMkLst>
            <pc:docMk/>
            <pc:sldMk cId="1790467818" sldId="999"/>
            <ac:spMk id="14" creationId="{FD4F6D2D-21C7-4C0D-B1FC-D39E069755D0}"/>
          </ac:spMkLst>
        </pc:spChg>
        <pc:spChg chg="mod">
          <ac:chgData name="Biersach, David" userId="14a9feb0-85a7-4da4-be8a-c1e22b637acc" providerId="ADAL" clId="{8A4720CB-B33E-4840-8AF4-7B1148DBDBC2}" dt="2022-01-08T05:05:17.346" v="1578" actId="113"/>
          <ac:spMkLst>
            <pc:docMk/>
            <pc:sldMk cId="1790467818" sldId="999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6:38.623" v="1400" actId="115"/>
          <ac:spMkLst>
            <pc:docMk/>
            <pc:sldMk cId="1790467818" sldId="999"/>
            <ac:spMk id="22" creationId="{5C77F29F-4332-4FD7-A832-FD87ADD163EF}"/>
          </ac:spMkLst>
        </pc:spChg>
      </pc:sldChg>
      <pc:sldChg chg="addSp modSp mod">
        <pc:chgData name="Biersach, David" userId="14a9feb0-85a7-4da4-be8a-c1e22b637acc" providerId="ADAL" clId="{8A4720CB-B33E-4840-8AF4-7B1148DBDBC2}" dt="2022-01-08T05:23:20.943" v="1996" actId="20577"/>
        <pc:sldMkLst>
          <pc:docMk/>
          <pc:sldMk cId="1315436291" sldId="1000"/>
        </pc:sldMkLst>
        <pc:spChg chg="mod">
          <ac:chgData name="Biersach, David" userId="14a9feb0-85a7-4da4-be8a-c1e22b637acc" providerId="ADAL" clId="{8A4720CB-B33E-4840-8AF4-7B1148DBDBC2}" dt="2022-01-08T05:23:20.943" v="1996" actId="20577"/>
          <ac:spMkLst>
            <pc:docMk/>
            <pc:sldMk cId="1315436291" sldId="1000"/>
            <ac:spMk id="9" creationId="{F0CC2853-3127-482B-A8F8-204DFE80884C}"/>
          </ac:spMkLst>
        </pc:spChg>
        <pc:spChg chg="mod">
          <ac:chgData name="Biersach, David" userId="14a9feb0-85a7-4da4-be8a-c1e22b637acc" providerId="ADAL" clId="{8A4720CB-B33E-4840-8AF4-7B1148DBDBC2}" dt="2022-01-08T05:06:56.164" v="1587" actId="115"/>
          <ac:spMkLst>
            <pc:docMk/>
            <pc:sldMk cId="1315436291" sldId="1000"/>
            <ac:spMk id="22" creationId="{5C77F29F-4332-4FD7-A832-FD87ADD163EF}"/>
          </ac:spMkLst>
        </pc:spChg>
        <pc:spChg chg="add mod">
          <ac:chgData name="Biersach, David" userId="14a9feb0-85a7-4da4-be8a-c1e22b637acc" providerId="ADAL" clId="{8A4720CB-B33E-4840-8AF4-7B1148DBDBC2}" dt="2022-01-08T05:22:38.621" v="1991"/>
          <ac:spMkLst>
            <pc:docMk/>
            <pc:sldMk cId="1315436291" sldId="1000"/>
            <ac:spMk id="24" creationId="{893FDBD2-D407-4CA3-92CF-41D7630AC143}"/>
          </ac:spMkLst>
        </pc:spChg>
      </pc:sldChg>
      <pc:sldChg chg="delSp mod ord delAnim">
        <pc:chgData name="Biersach, David" userId="14a9feb0-85a7-4da4-be8a-c1e22b637acc" providerId="ADAL" clId="{8A4720CB-B33E-4840-8AF4-7B1148DBDBC2}" dt="2022-01-08T04:20:19.779" v="554"/>
        <pc:sldMkLst>
          <pc:docMk/>
          <pc:sldMk cId="1829493867" sldId="1001"/>
        </pc:sldMkLst>
        <pc:spChg chg="del">
          <ac:chgData name="Biersach, David" userId="14a9feb0-85a7-4da4-be8a-c1e22b637acc" providerId="ADAL" clId="{8A4720CB-B33E-4840-8AF4-7B1148DBDBC2}" dt="2022-01-08T04:15:12.929" v="435" actId="478"/>
          <ac:spMkLst>
            <pc:docMk/>
            <pc:sldMk cId="1829493867" sldId="1001"/>
            <ac:spMk id="3" creationId="{E0B4481E-F482-4777-91E8-21221AAC5F84}"/>
          </ac:spMkLst>
        </pc:spChg>
        <pc:spChg chg="del">
          <ac:chgData name="Biersach, David" userId="14a9feb0-85a7-4da4-be8a-c1e22b637acc" providerId="ADAL" clId="{8A4720CB-B33E-4840-8AF4-7B1148DBDBC2}" dt="2022-01-08T04:15:11.204" v="434" actId="478"/>
          <ac:spMkLst>
            <pc:docMk/>
            <pc:sldMk cId="1829493867" sldId="1001"/>
            <ac:spMk id="57" creationId="{D35A3BC3-C327-4700-8D6A-59465ED17C3D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7:28.947" v="2007"/>
        <pc:sldMkLst>
          <pc:docMk/>
          <pc:sldMk cId="3335810268" sldId="1002"/>
        </pc:sldMkLst>
        <pc:spChg chg="mod">
          <ac:chgData name="Biersach, David" userId="14a9feb0-85a7-4da4-be8a-c1e22b637acc" providerId="ADAL" clId="{8A4720CB-B33E-4840-8AF4-7B1148DBDBC2}" dt="2022-01-08T05:08:59.242" v="1594" actId="20577"/>
          <ac:spMkLst>
            <pc:docMk/>
            <pc:sldMk cId="3335810268" sldId="100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27:14.231" v="2005" actId="1035"/>
          <ac:spMkLst>
            <pc:docMk/>
            <pc:sldMk cId="3335810268" sldId="1002"/>
            <ac:spMk id="6" creationId="{5D74092F-62E6-4A78-B98A-5DA0593851D1}"/>
          </ac:spMkLst>
        </pc:spChg>
        <pc:spChg chg="mod">
          <ac:chgData name="Biersach, David" userId="14a9feb0-85a7-4da4-be8a-c1e22b637acc" providerId="ADAL" clId="{8A4720CB-B33E-4840-8AF4-7B1148DBDBC2}" dt="2022-01-07T05:04:01.679" v="15" actId="1076"/>
          <ac:spMkLst>
            <pc:docMk/>
            <pc:sldMk cId="3335810268" sldId="1002"/>
            <ac:spMk id="15" creationId="{D85E1EFC-23C1-43BA-9DD3-354D536BD341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9:22.624" v="2008" actId="113"/>
        <pc:sldMkLst>
          <pc:docMk/>
          <pc:sldMk cId="1967920780" sldId="1004"/>
        </pc:sldMkLst>
        <pc:spChg chg="mod">
          <ac:chgData name="Biersach, David" userId="14a9feb0-85a7-4da4-be8a-c1e22b637acc" providerId="ADAL" clId="{8A4720CB-B33E-4840-8AF4-7B1148DBDBC2}" dt="2022-01-08T05:09:04.071" v="1601" actId="20577"/>
          <ac:spMkLst>
            <pc:docMk/>
            <pc:sldMk cId="1967920780" sldId="100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22.624" v="2008" actId="113"/>
          <ac:spMkLst>
            <pc:docMk/>
            <pc:sldMk cId="1967920780" sldId="1004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0:16.007" v="23" actId="14100"/>
          <ac:cxnSpMkLst>
            <pc:docMk/>
            <pc:sldMk cId="1967920780" sldId="1004"/>
            <ac:cxnSpMk id="18" creationId="{467F2927-6F80-406F-A067-0BFAAC374B24}"/>
          </ac:cxnSpMkLst>
        </pc:cxnChg>
        <pc:cxnChg chg="add mod">
          <ac:chgData name="Biersach, David" userId="14a9feb0-85a7-4da4-be8a-c1e22b637acc" providerId="ADAL" clId="{8A4720CB-B33E-4840-8AF4-7B1148DBDBC2}" dt="2022-01-07T05:10:08.452" v="22" actId="1035"/>
          <ac:cxnSpMkLst>
            <pc:docMk/>
            <pc:sldMk cId="1967920780" sldId="1004"/>
            <ac:cxnSpMk id="19" creationId="{AB6B76B0-C2D1-4EFE-A254-F76B742BD3DA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29:48.001" v="2009" actId="113"/>
        <pc:sldMkLst>
          <pc:docMk/>
          <pc:sldMk cId="3141947639" sldId="1005"/>
        </pc:sldMkLst>
        <pc:spChg chg="mod">
          <ac:chgData name="Biersach, David" userId="14a9feb0-85a7-4da4-be8a-c1e22b637acc" providerId="ADAL" clId="{8A4720CB-B33E-4840-8AF4-7B1148DBDBC2}" dt="2022-01-08T05:09:07.584" v="1608" actId="20577"/>
          <ac:spMkLst>
            <pc:docMk/>
            <pc:sldMk cId="3141947639" sldId="1005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48.001" v="2009" actId="113"/>
          <ac:spMkLst>
            <pc:docMk/>
            <pc:sldMk cId="3141947639" sldId="1005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2:16.938" v="37" actId="14100"/>
          <ac:cxnSpMkLst>
            <pc:docMk/>
            <pc:sldMk cId="3141947639" sldId="1005"/>
            <ac:cxnSpMk id="18" creationId="{B4EFB197-5F1A-494E-9A09-16736D16322B}"/>
          </ac:cxnSpMkLst>
        </pc:cxnChg>
        <pc:cxnChg chg="add mod">
          <ac:chgData name="Biersach, David" userId="14a9feb0-85a7-4da4-be8a-c1e22b637acc" providerId="ADAL" clId="{8A4720CB-B33E-4840-8AF4-7B1148DBDBC2}" dt="2022-01-07T05:12:29.499" v="42" actId="1036"/>
          <ac:cxnSpMkLst>
            <pc:docMk/>
            <pc:sldMk cId="3141947639" sldId="1005"/>
            <ac:cxnSpMk id="19" creationId="{33D836E0-AD20-4188-AC21-64836022DB35}"/>
          </ac:cxnSpMkLst>
        </pc:cxnChg>
      </pc:sldChg>
      <pc:sldChg chg="modSp mod ord">
        <pc:chgData name="Biersach, David" userId="14a9feb0-85a7-4da4-be8a-c1e22b637acc" providerId="ADAL" clId="{8A4720CB-B33E-4840-8AF4-7B1148DBDBC2}" dt="2022-01-08T05:31:54.473" v="2053" actId="20577"/>
        <pc:sldMkLst>
          <pc:docMk/>
          <pc:sldMk cId="2077621310" sldId="1006"/>
        </pc:sldMkLst>
        <pc:spChg chg="mod">
          <ac:chgData name="Biersach, David" userId="14a9feb0-85a7-4da4-be8a-c1e22b637acc" providerId="ADAL" clId="{8A4720CB-B33E-4840-8AF4-7B1148DBDBC2}" dt="2022-01-08T05:31:04.726" v="2031" actId="20577"/>
          <ac:spMkLst>
            <pc:docMk/>
            <pc:sldMk cId="2077621310" sldId="1006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31:54.473" v="2053" actId="20577"/>
          <ac:spMkLst>
            <pc:docMk/>
            <pc:sldMk cId="2077621310" sldId="1006"/>
            <ac:spMk id="35" creationId="{455F9DB4-E85A-4C09-A861-EECCCED4BA26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51:48.616" v="2161" actId="20577"/>
        <pc:sldMkLst>
          <pc:docMk/>
          <pc:sldMk cId="3461152210" sldId="1007"/>
        </pc:sldMkLst>
        <pc:spChg chg="mod">
          <ac:chgData name="Biersach, David" userId="14a9feb0-85a7-4da4-be8a-c1e22b637acc" providerId="ADAL" clId="{8A4720CB-B33E-4840-8AF4-7B1148DBDBC2}" dt="2022-01-08T04:16:25.771" v="469" actId="20577"/>
          <ac:spMkLst>
            <pc:docMk/>
            <pc:sldMk cId="3461152210" sldId="1007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51:33.674" v="2159" actId="1076"/>
          <ac:spMkLst>
            <pc:docMk/>
            <pc:sldMk cId="3461152210" sldId="1007"/>
            <ac:spMk id="3" creationId="{ECE853EF-797E-4204-882D-A757F610CD73}"/>
          </ac:spMkLst>
        </pc:spChg>
        <pc:spChg chg="del">
          <ac:chgData name="Biersach, David" userId="14a9feb0-85a7-4da4-be8a-c1e22b637acc" providerId="ADAL" clId="{8A4720CB-B33E-4840-8AF4-7B1148DBDBC2}" dt="2022-01-08T04:01:36.711" v="93" actId="478"/>
          <ac:spMkLst>
            <pc:docMk/>
            <pc:sldMk cId="3461152210" sldId="1007"/>
            <ac:spMk id="7" creationId="{6876EE55-6FB8-4543-A54A-3DA7A6AF364B}"/>
          </ac:spMkLst>
        </pc:spChg>
        <pc:spChg chg="mod">
          <ac:chgData name="Biersach, David" userId="14a9feb0-85a7-4da4-be8a-c1e22b637acc" providerId="ADAL" clId="{8A4720CB-B33E-4840-8AF4-7B1148DBDBC2}" dt="2022-01-08T05:51:48.616" v="2161" actId="20577"/>
          <ac:spMkLst>
            <pc:docMk/>
            <pc:sldMk cId="3461152210" sldId="1007"/>
            <ac:spMk id="17" creationId="{FD3B8FCE-4A64-4FDA-B077-134F21377CE9}"/>
          </ac:spMkLst>
        </pc:spChg>
        <pc:spChg chg="del">
          <ac:chgData name="Biersach, David" userId="14a9feb0-85a7-4da4-be8a-c1e22b637acc" providerId="ADAL" clId="{8A4720CB-B33E-4840-8AF4-7B1148DBDBC2}" dt="2022-01-08T04:01:39.917" v="94" actId="478"/>
          <ac:spMkLst>
            <pc:docMk/>
            <pc:sldMk cId="3461152210" sldId="1007"/>
            <ac:spMk id="20" creationId="{723A5F6B-984F-409B-B9EC-5859464EA4FC}"/>
          </ac:spMkLst>
        </pc:spChg>
        <pc:spChg chg="del topLvl">
          <ac:chgData name="Biersach, David" userId="14a9feb0-85a7-4da4-be8a-c1e22b637acc" providerId="ADAL" clId="{8A4720CB-B33E-4840-8AF4-7B1148DBDBC2}" dt="2022-01-08T04:01:43.101" v="95" actId="478"/>
          <ac:spMkLst>
            <pc:docMk/>
            <pc:sldMk cId="3461152210" sldId="1007"/>
            <ac:spMk id="22" creationId="{4BC60832-8C78-416B-939A-149242AAF192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3" creationId="{FC3DD9E9-C53B-4356-9744-D005E9F51A04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4" creationId="{8D7F16DF-3155-4CC1-9C9B-A8D6D6F2F06E}"/>
          </ac:spMkLst>
        </pc:spChg>
        <pc:spChg chg="del">
          <ac:chgData name="Biersach, David" userId="14a9feb0-85a7-4da4-be8a-c1e22b637acc" providerId="ADAL" clId="{8A4720CB-B33E-4840-8AF4-7B1148DBDBC2}" dt="2022-01-08T03:59:35.331" v="68" actId="478"/>
          <ac:spMkLst>
            <pc:docMk/>
            <pc:sldMk cId="3461152210" sldId="1007"/>
            <ac:spMk id="41" creationId="{6138DA4E-6EAA-459E-8472-46B102FD46C4}"/>
          </ac:spMkLst>
        </pc:spChg>
        <pc:grpChg chg="add del mod">
          <ac:chgData name="Biersach, David" userId="14a9feb0-85a7-4da4-be8a-c1e22b637acc" providerId="ADAL" clId="{8A4720CB-B33E-4840-8AF4-7B1148DBDBC2}" dt="2022-01-08T05:51:06.910" v="2068" actId="478"/>
          <ac:grpSpMkLst>
            <pc:docMk/>
            <pc:sldMk cId="3461152210" sldId="1007"/>
            <ac:grpSpMk id="9" creationId="{8E8D849C-B8C9-444D-9ABE-1AF1ED61C6F0}"/>
          </ac:grpSpMkLst>
        </pc:grpChg>
        <pc:grpChg chg="del">
          <ac:chgData name="Biersach, David" userId="14a9feb0-85a7-4da4-be8a-c1e22b637acc" providerId="ADAL" clId="{8A4720CB-B33E-4840-8AF4-7B1148DBDBC2}" dt="2022-01-08T04:01:43.101" v="95" actId="478"/>
          <ac:grpSpMkLst>
            <pc:docMk/>
            <pc:sldMk cId="3461152210" sldId="1007"/>
            <ac:grpSpMk id="11" creationId="{55A87064-331C-4041-A4D3-6B63756EB8BA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28" creationId="{964CF242-0351-4336-B31B-9F8279784497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30" creationId="{4A58B4DF-5ADF-4B3B-98A0-61F4DF5AB600}"/>
          </ac:grpSpMkLst>
        </pc:grpChg>
        <pc:picChg chg="add del mod">
          <ac:chgData name="Biersach, David" userId="14a9feb0-85a7-4da4-be8a-c1e22b637acc" providerId="ADAL" clId="{8A4720CB-B33E-4840-8AF4-7B1148DBDBC2}" dt="2022-01-08T03:59:50.971" v="71" actId="478"/>
          <ac:picMkLst>
            <pc:docMk/>
            <pc:sldMk cId="3461152210" sldId="1007"/>
            <ac:picMk id="5" creationId="{C38AE114-9C64-48F6-9966-0BAF7CAFE991}"/>
          </ac:picMkLst>
        </pc:picChg>
        <pc:picChg chg="mod topLvl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6" creationId="{35FCCC23-F55A-4511-8E78-61FD719C45A1}"/>
          </ac:picMkLst>
        </pc:picChg>
        <pc:picChg chg="mod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10" creationId="{5FEED39C-E650-44B1-B2E2-3D446EFEFEE8}"/>
          </ac:picMkLst>
        </pc:picChg>
        <pc:picChg chg="del">
          <ac:chgData name="Biersach, David" userId="14a9feb0-85a7-4da4-be8a-c1e22b637acc" providerId="ADAL" clId="{8A4720CB-B33E-4840-8AF4-7B1148DBDBC2}" dt="2022-01-08T03:59:33.609" v="67" actId="478"/>
          <ac:picMkLst>
            <pc:docMk/>
            <pc:sldMk cId="3461152210" sldId="1007"/>
            <ac:picMk id="34" creationId="{6E09DB1D-03D2-46D7-B1B2-BA1E9CA053FF}"/>
          </ac:picMkLst>
        </pc:picChg>
      </pc:sldChg>
      <pc:sldChg chg="modSp mod">
        <pc:chgData name="Biersach, David" userId="14a9feb0-85a7-4da4-be8a-c1e22b637acc" providerId="ADAL" clId="{8A4720CB-B33E-4840-8AF4-7B1148DBDBC2}" dt="2022-01-08T04:17:38.180" v="494" actId="20577"/>
        <pc:sldMkLst>
          <pc:docMk/>
          <pc:sldMk cId="3596361106" sldId="1008"/>
        </pc:sldMkLst>
        <pc:spChg chg="mod">
          <ac:chgData name="Biersach, David" userId="14a9feb0-85a7-4da4-be8a-c1e22b637acc" providerId="ADAL" clId="{8A4720CB-B33E-4840-8AF4-7B1148DBDBC2}" dt="2022-01-08T04:17:38.180" v="494" actId="20577"/>
          <ac:spMkLst>
            <pc:docMk/>
            <pc:sldMk cId="3596361106" sldId="1008"/>
            <ac:spMk id="2" creationId="{00000000-0000-0000-0000-000000000000}"/>
          </ac:spMkLst>
        </pc:spChg>
      </pc:sldChg>
      <pc:sldChg chg="modSp mod ord">
        <pc:chgData name="Biersach, David" userId="14a9feb0-85a7-4da4-be8a-c1e22b637acc" providerId="ADAL" clId="{8A4720CB-B33E-4840-8AF4-7B1148DBDBC2}" dt="2022-01-08T04:16:19.213" v="451" actId="20577"/>
        <pc:sldMkLst>
          <pc:docMk/>
          <pc:sldMk cId="2709124707" sldId="1084"/>
        </pc:sldMkLst>
        <pc:spChg chg="mod">
          <ac:chgData name="Biersach, David" userId="14a9feb0-85a7-4da4-be8a-c1e22b637acc" providerId="ADAL" clId="{8A4720CB-B33E-4840-8AF4-7B1148DBDBC2}" dt="2022-01-08T04:16:19.213" v="451" actId="20577"/>
          <ac:spMkLst>
            <pc:docMk/>
            <pc:sldMk cId="2709124707" sldId="108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7T05:15:12.345" v="55" actId="33524"/>
          <ac:spMkLst>
            <pc:docMk/>
            <pc:sldMk cId="2709124707" sldId="1084"/>
            <ac:spMk id="14" creationId="{7C223CE4-DD3B-4334-99E0-C1301559A876}"/>
          </ac:spMkLst>
        </pc:spChg>
        <pc:spChg chg="mod">
          <ac:chgData name="Biersach, David" userId="14a9feb0-85a7-4da4-be8a-c1e22b637acc" providerId="ADAL" clId="{8A4720CB-B33E-4840-8AF4-7B1148DBDBC2}" dt="2022-01-07T05:14:41.870" v="44" actId="113"/>
          <ac:spMkLst>
            <pc:docMk/>
            <pc:sldMk cId="2709124707" sldId="1084"/>
            <ac:spMk id="21" creationId="{AC746C67-76BD-425D-9EB9-09CA2F62C788}"/>
          </ac:spMkLst>
        </pc:spChg>
      </pc:sldChg>
      <pc:sldChg chg="addSp modSp add mod modAnim">
        <pc:chgData name="Biersach, David" userId="14a9feb0-85a7-4da4-be8a-c1e22b637acc" providerId="ADAL" clId="{8A4720CB-B33E-4840-8AF4-7B1148DBDBC2}" dt="2022-01-08T05:11:19.567" v="1624" actId="1076"/>
        <pc:sldMkLst>
          <pc:docMk/>
          <pc:sldMk cId="713748220" sldId="1106"/>
        </pc:sldMkLst>
        <pc:spChg chg="add mod">
          <ac:chgData name="Biersach, David" userId="14a9feb0-85a7-4da4-be8a-c1e22b637acc" providerId="ADAL" clId="{8A4720CB-B33E-4840-8AF4-7B1148DBDBC2}" dt="2022-01-08T05:11:19.567" v="1624" actId="1076"/>
          <ac:spMkLst>
            <pc:docMk/>
            <pc:sldMk cId="713748220" sldId="1106"/>
            <ac:spMk id="9" creationId="{93A41BF4-FF60-4CAD-B5E2-5718452CF8CA}"/>
          </ac:spMkLst>
        </pc:spChg>
      </pc:sldChg>
      <pc:sldChg chg="modSp mod">
        <pc:chgData name="Biersach, David" userId="14a9feb0-85a7-4da4-be8a-c1e22b637acc" providerId="ADAL" clId="{8A4720CB-B33E-4840-8AF4-7B1148DBDBC2}" dt="2022-01-08T16:45:13.361" v="2170" actId="20577"/>
        <pc:sldMkLst>
          <pc:docMk/>
          <pc:sldMk cId="3237242518" sldId="1180"/>
        </pc:sldMkLst>
        <pc:spChg chg="mod">
          <ac:chgData name="Biersach, David" userId="14a9feb0-85a7-4da4-be8a-c1e22b637acc" providerId="ADAL" clId="{8A4720CB-B33E-4840-8AF4-7B1148DBDBC2}" dt="2022-01-08T16:45:13.361" v="2170" actId="20577"/>
          <ac:spMkLst>
            <pc:docMk/>
            <pc:sldMk cId="3237242518" sldId="1180"/>
            <ac:spMk id="7" creationId="{17837EAB-B3FB-4742-9E8C-A4B1A73D666C}"/>
          </ac:spMkLst>
        </pc:spChg>
      </pc:sldChg>
      <pc:sldChg chg="addSp delSp modSp add mod ord delAnim modAnim">
        <pc:chgData name="Biersach, David" userId="14a9feb0-85a7-4da4-be8a-c1e22b637acc" providerId="ADAL" clId="{8A4720CB-B33E-4840-8AF4-7B1148DBDBC2}" dt="2022-01-08T04:19:35.920" v="552" actId="6549"/>
        <pc:sldMkLst>
          <pc:docMk/>
          <pc:sldMk cId="769691148" sldId="1183"/>
        </pc:sldMkLst>
        <pc:spChg chg="mod">
          <ac:chgData name="Biersach, David" userId="14a9feb0-85a7-4da4-be8a-c1e22b637acc" providerId="ADAL" clId="{8A4720CB-B33E-4840-8AF4-7B1148DBDBC2}" dt="2022-01-08T04:19:35.920" v="552" actId="6549"/>
          <ac:spMkLst>
            <pc:docMk/>
            <pc:sldMk cId="769691148" sldId="1183"/>
            <ac:spMk id="2" creationId="{00000000-0000-0000-0000-000000000000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6" creationId="{DABC0CD6-D592-4F56-9810-AF3B819F784F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8" creationId="{03BFC368-2E5F-4925-83D2-F2A52B0E2535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3" creationId="{8DDDF7AD-151E-4734-BA0B-07E4A18E45C7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4" creationId="{7C223CE4-DD3B-4334-99E0-C1301559A876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6" creationId="{1EA8AD41-45EE-4AC0-8A59-2BFE25AE2B4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8" creationId="{266AD21D-427F-43FF-8328-E603D41D051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9" creationId="{889DDD85-BE85-4F29-90C5-F4DC14A73241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0" creationId="{E86EF500-1656-4406-BDD9-ED933B13EA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1" creationId="{AC746C67-76BD-425D-9EB9-09CA2F62C788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8A4720CB-B33E-4840-8AF4-7B1148DBDBC2}" dt="2022-01-08T04:11:33.490" v="433" actId="20577"/>
          <ac:spMkLst>
            <pc:docMk/>
            <pc:sldMk cId="769691148" sldId="1183"/>
            <ac:spMk id="23" creationId="{FFBD9BE2-FB39-4C11-B3C5-B12707AC05FC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2" creationId="{CD65B12A-1201-4B11-AC18-8933129E3B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3" creationId="{184C4D55-3816-4F53-94C4-9FD2699AF74A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4" creationId="{8E44B92F-0803-4179-B943-CA01B3213471}"/>
          </ac:spMkLst>
        </pc:spChg>
        <pc:grpChg chg="add del mod">
          <ac:chgData name="Biersach, David" userId="14a9feb0-85a7-4da4-be8a-c1e22b637acc" providerId="ADAL" clId="{8A4720CB-B33E-4840-8AF4-7B1148DBDBC2}" dt="2022-01-08T04:08:35.107" v="272" actId="165"/>
          <ac:grpSpMkLst>
            <pc:docMk/>
            <pc:sldMk cId="769691148" sldId="1183"/>
            <ac:grpSpMk id="9" creationId="{C5432D6B-1FB9-48C4-AB7D-0CF231DA5BEC}"/>
          </ac:grpSpMkLst>
        </pc:grpChg>
        <pc:picChg chg="add del">
          <ac:chgData name="Biersach, David" userId="14a9feb0-85a7-4da4-be8a-c1e22b637acc" providerId="ADAL" clId="{8A4720CB-B33E-4840-8AF4-7B1148DBDBC2}" dt="2022-01-08T03:58:02.906" v="59" actId="478"/>
          <ac:picMkLst>
            <pc:docMk/>
            <pc:sldMk cId="769691148" sldId="1183"/>
            <ac:picMk id="3" creationId="{C3E32DF7-2B85-4C6D-9E7B-889C4C2008D1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5" creationId="{9880397D-FF9E-4705-8E4F-E056FCFD308F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7" creationId="{39A43311-8D1B-476E-9664-E609AC9ECE83}"/>
          </ac:picMkLst>
        </pc:picChg>
      </pc:sldChg>
      <pc:sldChg chg="delSp add mod delAnim">
        <pc:chgData name="Biersach, David" userId="14a9feb0-85a7-4da4-be8a-c1e22b637acc" providerId="ADAL" clId="{8A4720CB-B33E-4840-8AF4-7B1148DBDBC2}" dt="2022-01-08T05:10:34.944" v="1617" actId="21"/>
        <pc:sldMkLst>
          <pc:docMk/>
          <pc:sldMk cId="177900450" sldId="1184"/>
        </pc:sldMkLst>
        <pc:spChg chg="del">
          <ac:chgData name="Biersach, David" userId="14a9feb0-85a7-4da4-be8a-c1e22b637acc" providerId="ADAL" clId="{8A4720CB-B33E-4840-8AF4-7B1148DBDBC2}" dt="2022-01-08T05:10:34.944" v="1617" actId="21"/>
          <ac:spMkLst>
            <pc:docMk/>
            <pc:sldMk cId="177900450" sldId="1184"/>
            <ac:spMk id="11" creationId="{803818C2-5604-4455-AB70-94E746B15B9D}"/>
          </ac:spMkLst>
        </pc:spChg>
      </pc:sldChg>
      <pc:sldChg chg="addSp delSp modSp add mod delAnim modAnim">
        <pc:chgData name="Biersach, David" userId="14a9feb0-85a7-4da4-be8a-c1e22b637acc" providerId="ADAL" clId="{8A4720CB-B33E-4840-8AF4-7B1148DBDBC2}" dt="2022-01-08T05:11:43.913" v="1625" actId="114"/>
        <pc:sldMkLst>
          <pc:docMk/>
          <pc:sldMk cId="2903760311" sldId="1185"/>
        </pc:sldMkLst>
        <pc:spChg chg="mod">
          <ac:chgData name="Biersach, David" userId="14a9feb0-85a7-4da4-be8a-c1e22b637acc" providerId="ADAL" clId="{8A4720CB-B33E-4840-8AF4-7B1148DBDBC2}" dt="2022-01-08T05:11:43.913" v="1625" actId="114"/>
          <ac:spMkLst>
            <pc:docMk/>
            <pc:sldMk cId="2903760311" sldId="1185"/>
            <ac:spMk id="6" creationId="{D6792551-9C53-48A3-9A51-E90F25CE66DE}"/>
          </ac:spMkLst>
        </pc:spChg>
        <pc:spChg chg="add del mod">
          <ac:chgData name="Biersach, David" userId="14a9feb0-85a7-4da4-be8a-c1e22b637acc" providerId="ADAL" clId="{8A4720CB-B33E-4840-8AF4-7B1148DBDBC2}" dt="2022-01-08T05:11:03.546" v="1620" actId="21"/>
          <ac:spMkLst>
            <pc:docMk/>
            <pc:sldMk cId="2903760311" sldId="1185"/>
            <ac:spMk id="7" creationId="{3A27E880-5054-41B0-997C-281A2371985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93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356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11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30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28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95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39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82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37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73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72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06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69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69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945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656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145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342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82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0790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73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2338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3797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208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812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8902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497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094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942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576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21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517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332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869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3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01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778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5127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85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284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93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46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1063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253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57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301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28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91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11/13/2022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11/13/2022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11/13/2022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11/13/2022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11/13/2022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11/13/2022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11/13/2022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11/13/2022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11/13/2022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11/13/2022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11/13/2022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11/13/2022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4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NULL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11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0.png"/><Relationship Id="rId5" Type="http://schemas.openxmlformats.org/officeDocument/2006/relationships/image" Target="../media/image38.png"/><Relationship Id="rId10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14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132.png"/><Relationship Id="rId12" Type="http://schemas.openxmlformats.org/officeDocument/2006/relationships/image" Target="../media/image12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1240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134.png"/><Relationship Id="rId1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0.png"/><Relationship Id="rId3" Type="http://schemas.openxmlformats.org/officeDocument/2006/relationships/image" Target="../media/image69.png"/><Relationship Id="rId7" Type="http://schemas.openxmlformats.org/officeDocument/2006/relationships/image" Target="../media/image14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45.png"/><Relationship Id="rId10" Type="http://schemas.openxmlformats.org/officeDocument/2006/relationships/image" Target="../media/image1121.png"/><Relationship Id="rId4" Type="http://schemas.openxmlformats.org/officeDocument/2006/relationships/image" Target="../media/image70.png"/><Relationship Id="rId9" Type="http://schemas.openxmlformats.org/officeDocument/2006/relationships/image" Target="../media/image11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69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0.pn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12" Type="http://schemas.openxmlformats.org/officeDocument/2006/relationships/image" Target="../media/image9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11" Type="http://schemas.openxmlformats.org/officeDocument/2006/relationships/image" Target="../media/image1640.png"/><Relationship Id="rId5" Type="http://schemas.openxmlformats.org/officeDocument/2006/relationships/image" Target="../media/image104.png"/><Relationship Id="rId10" Type="http://schemas.openxmlformats.org/officeDocument/2006/relationships/image" Target="../media/image1630.png"/><Relationship Id="rId4" Type="http://schemas.openxmlformats.org/officeDocument/2006/relationships/image" Target="../media/image1740.png"/><Relationship Id="rId9" Type="http://schemas.openxmlformats.org/officeDocument/2006/relationships/image" Target="../media/image15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learn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textbook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OFEBzvs-Vvp2xg9-POLJhQwtVktlYGbY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NUL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35.png"/><Relationship Id="rId4" Type="http://schemas.openxmlformats.org/officeDocument/2006/relationships/image" Target="../media/image1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NUL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35.png"/><Relationship Id="rId4" Type="http://schemas.openxmlformats.org/officeDocument/2006/relationships/image" Target="../media/image13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8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9" Type="http://schemas.openxmlformats.org/officeDocument/2006/relationships/image" Target="../media/image14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slide" Target="slide28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0.png"/><Relationship Id="rId3" Type="http://schemas.openxmlformats.org/officeDocument/2006/relationships/image" Target="../media/image162.png"/><Relationship Id="rId7" Type="http://schemas.openxmlformats.org/officeDocument/2006/relationships/image" Target="../media/image167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166.png"/><Relationship Id="rId4" Type="http://schemas.openxmlformats.org/officeDocument/2006/relationships/image" Target="../media/image163.png"/><Relationship Id="rId9" Type="http://schemas.openxmlformats.org/officeDocument/2006/relationships/image" Target="../media/image169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0.png"/><Relationship Id="rId13" Type="http://schemas.openxmlformats.org/officeDocument/2006/relationships/image" Target="../media/image175.png"/><Relationship Id="rId3" Type="http://schemas.openxmlformats.org/officeDocument/2006/relationships/image" Target="../media/image166.emf"/><Relationship Id="rId7" Type="http://schemas.openxmlformats.org/officeDocument/2006/relationships/image" Target="../media/image167.png"/><Relationship Id="rId12" Type="http://schemas.openxmlformats.org/officeDocument/2006/relationships/image" Target="../media/image174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73.png"/><Relationship Id="rId5" Type="http://schemas.openxmlformats.org/officeDocument/2006/relationships/image" Target="../media/image163.png"/><Relationship Id="rId10" Type="http://schemas.openxmlformats.org/officeDocument/2006/relationships/image" Target="../media/image1690.png"/><Relationship Id="rId4" Type="http://schemas.openxmlformats.org/officeDocument/2006/relationships/image" Target="../media/image162.png"/><Relationship Id="rId9" Type="http://schemas.openxmlformats.org/officeDocument/2006/relationships/image" Target="../media/image16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emf"/><Relationship Id="rId3" Type="http://schemas.openxmlformats.org/officeDocument/2006/relationships/image" Target="../media/image169.png"/><Relationship Id="rId7" Type="http://schemas.openxmlformats.org/officeDocument/2006/relationships/image" Target="../media/image176.png"/><Relationship Id="rId12" Type="http://schemas.openxmlformats.org/officeDocument/2006/relationships/image" Target="../media/image182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680.png"/><Relationship Id="rId5" Type="http://schemas.openxmlformats.org/officeDocument/2006/relationships/image" Target="../media/image171.png"/><Relationship Id="rId10" Type="http://schemas.openxmlformats.org/officeDocument/2006/relationships/image" Target="../media/image175.png"/><Relationship Id="rId4" Type="http://schemas.openxmlformats.org/officeDocument/2006/relationships/image" Target="../media/image170.emf"/><Relationship Id="rId9" Type="http://schemas.openxmlformats.org/officeDocument/2006/relationships/image" Target="../media/image17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NUL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NULL"/><Relationship Id="rId4" Type="http://schemas.openxmlformats.org/officeDocument/2006/relationships/image" Target="../media/image1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91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emf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emf"/><Relationship Id="rId4" Type="http://schemas.openxmlformats.org/officeDocument/2006/relationships/image" Target="../media/image19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6.emf"/><Relationship Id="rId4" Type="http://schemas.openxmlformats.org/officeDocument/2006/relationships/image" Target="../media/image19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5.emf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1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2.png"/><Relationship Id="rId7" Type="http://schemas.openxmlformats.org/officeDocument/2006/relationships/image" Target="../media/image4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Relationship Id="rId9" Type="http://schemas.openxmlformats.org/officeDocument/2006/relationships/image" Target="../media/image1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23</a:t>
              </a:r>
            </a:p>
            <a:p>
              <a:pPr algn="ctr"/>
              <a:r>
                <a:rPr lang="en-US" dirty="0"/>
                <a:t>Quantum Circuits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88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30C920-3D53-4109-B59B-3691AC4C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21" y="1309841"/>
            <a:ext cx="2967893" cy="5046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D757C-7C53-4939-B40B-998EE0AE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08" y="2032719"/>
            <a:ext cx="4138332" cy="3501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FCDF3F-2495-4451-81BD-5276B11A921D}"/>
                  </a:ext>
                </a:extLst>
              </p:cNvPr>
              <p:cNvSpPr txBox="1"/>
              <p:nvPr/>
            </p:nvSpPr>
            <p:spPr>
              <a:xfrm>
                <a:off x="458907" y="1604776"/>
                <a:ext cx="2228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[1,0,0,0,0,0,0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FCDF3F-2495-4451-81BD-5276B11A9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07" y="1604776"/>
                <a:ext cx="2228367" cy="276999"/>
              </a:xfrm>
              <a:prstGeom prst="rect">
                <a:avLst/>
              </a:prstGeom>
              <a:blipFill>
                <a:blip r:embed="rId4"/>
                <a:stretch>
                  <a:fillRect l="-3005" t="-4348" r="-273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A86D0A-B086-4982-974E-2B5F1CDA6B2C}"/>
                  </a:ext>
                </a:extLst>
              </p:cNvPr>
              <p:cNvSpPr txBox="1"/>
              <p:nvPr/>
            </p:nvSpPr>
            <p:spPr>
              <a:xfrm>
                <a:off x="5648634" y="5717364"/>
                <a:ext cx="2458173" cy="324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,0,0,</m:t>
                          </m:r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A86D0A-B086-4982-974E-2B5F1CDA6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34" y="5717364"/>
                <a:ext cx="2458173" cy="324448"/>
              </a:xfrm>
              <a:prstGeom prst="rect">
                <a:avLst/>
              </a:prstGeom>
              <a:blipFill>
                <a:blip r:embed="rId5"/>
                <a:stretch>
                  <a:fillRect l="-2233" r="-496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3B016D-8EBE-4884-AAAF-0E8D51554100}"/>
              </a:ext>
            </a:extLst>
          </p:cNvPr>
          <p:cNvCxnSpPr/>
          <p:nvPr/>
        </p:nvCxnSpPr>
        <p:spPr>
          <a:xfrm>
            <a:off x="1084004" y="1946787"/>
            <a:ext cx="0" cy="179608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CC944-C3FA-4CB5-9D53-6016485BDD0B}"/>
              </a:ext>
            </a:extLst>
          </p:cNvPr>
          <p:cNvSpPr/>
          <p:nvPr/>
        </p:nvSpPr>
        <p:spPr>
          <a:xfrm>
            <a:off x="7383412" y="5709919"/>
            <a:ext cx="160389" cy="388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878F07-396D-484F-90C2-727E005134E0}"/>
              </a:ext>
            </a:extLst>
          </p:cNvPr>
          <p:cNvSpPr/>
          <p:nvPr/>
        </p:nvSpPr>
        <p:spPr>
          <a:xfrm>
            <a:off x="3133334" y="3776138"/>
            <a:ext cx="376084" cy="441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27312-D6AC-4360-B300-A2179E64E40A}"/>
              </a:ext>
            </a:extLst>
          </p:cNvPr>
          <p:cNvSpPr txBox="1"/>
          <p:nvPr/>
        </p:nvSpPr>
        <p:spPr>
          <a:xfrm>
            <a:off x="5355379" y="1308098"/>
            <a:ext cx="296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 Location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After </a:t>
            </a:r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</p:spTree>
    <p:extLst>
      <p:ext uri="{BB962C8B-B14F-4D97-AF65-F5344CB8AC3E}">
        <p14:creationId xmlns:p14="http://schemas.microsoft.com/office/powerpoint/2010/main" val="76476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5" grpId="0" animBg="1"/>
      <p:bldP spid="16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DB39A9-4486-403C-B4B0-24A6CF7B3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39" y="2177538"/>
            <a:ext cx="3809525" cy="32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CAABD7-6412-43AE-AD9E-46F35BDA15CA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8FF5C-337F-4701-8042-32B72BC157D1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CA7AB1-EE3F-4565-9CC0-4B991E89C60A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B9D070-7302-4F71-9A4D-63C318A00621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4584E6-AFAE-4896-8AC9-A04185E3310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721F8-738C-472C-9E4C-4EE8F753DC94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B63F37-7426-4A28-BE4B-9342614B4713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F60795-A3D9-41B4-A9F3-7FBD9DF85DF1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167E519-F596-4305-B106-5587550B0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535" y="1248441"/>
            <a:ext cx="3058829" cy="5169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8807A6-4BF7-4F15-A3E4-9B373AAC55CA}"/>
                  </a:ext>
                </a:extLst>
              </p:cNvPr>
              <p:cNvSpPr txBox="1"/>
              <p:nvPr/>
            </p:nvSpPr>
            <p:spPr>
              <a:xfrm>
                <a:off x="3524865" y="5997851"/>
                <a:ext cx="1744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8807A6-4BF7-4F15-A3E4-9B373AAC5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865" y="5997851"/>
                <a:ext cx="1744965" cy="276999"/>
              </a:xfrm>
              <a:prstGeom prst="rect">
                <a:avLst/>
              </a:prstGeom>
              <a:blipFill>
                <a:blip r:embed="rId4"/>
                <a:stretch>
                  <a:fillRect l="-2797" t="-4444" r="-314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BFC28C8-4BBB-4795-B50E-B439F97403EA}"/>
              </a:ext>
            </a:extLst>
          </p:cNvPr>
          <p:cNvSpPr/>
          <p:nvPr/>
        </p:nvSpPr>
        <p:spPr>
          <a:xfrm>
            <a:off x="6612193" y="2288970"/>
            <a:ext cx="585020" cy="523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1AB2A-6863-47BD-970B-FDB9EE81F23A}"/>
                  </a:ext>
                </a:extLst>
              </p:cNvPr>
              <p:cNvSpPr txBox="1"/>
              <p:nvPr/>
            </p:nvSpPr>
            <p:spPr>
              <a:xfrm>
                <a:off x="7532111" y="1995375"/>
                <a:ext cx="900696" cy="4403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1AB2A-6863-47BD-970B-FDB9EE81F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111" y="1995375"/>
                <a:ext cx="900696" cy="4403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FB29F52C-5985-46CD-B3A8-DBF11115C7F1}"/>
              </a:ext>
            </a:extLst>
          </p:cNvPr>
          <p:cNvCxnSpPr>
            <a:cxnSpLocks/>
            <a:stCxn id="28" idx="3"/>
            <a:endCxn id="17" idx="1"/>
          </p:cNvCxnSpPr>
          <p:nvPr/>
        </p:nvCxnSpPr>
        <p:spPr>
          <a:xfrm flipV="1">
            <a:off x="7197213" y="2215564"/>
            <a:ext cx="334898" cy="33519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F4B431A-59CC-4126-A404-49580507FF32}"/>
              </a:ext>
            </a:extLst>
          </p:cNvPr>
          <p:cNvSpPr/>
          <p:nvPr/>
        </p:nvSpPr>
        <p:spPr>
          <a:xfrm>
            <a:off x="5294069" y="2927918"/>
            <a:ext cx="449825" cy="4901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8BD29-01B7-4FA4-8DDB-4239978C1D31}"/>
              </a:ext>
            </a:extLst>
          </p:cNvPr>
          <p:cNvSpPr txBox="1"/>
          <p:nvPr/>
        </p:nvSpPr>
        <p:spPr>
          <a:xfrm>
            <a:off x="4473283" y="1671403"/>
            <a:ext cx="135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152055-9130-44D5-AF41-4C99D3787A09}"/>
              </a:ext>
            </a:extLst>
          </p:cNvPr>
          <p:cNvCxnSpPr/>
          <p:nvPr/>
        </p:nvCxnSpPr>
        <p:spPr>
          <a:xfrm>
            <a:off x="5181116" y="2283277"/>
            <a:ext cx="288258" cy="5921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BC6918-9899-463C-A9B3-7CE22EC1A475}"/>
              </a:ext>
            </a:extLst>
          </p:cNvPr>
          <p:cNvSpPr txBox="1"/>
          <p:nvPr/>
        </p:nvSpPr>
        <p:spPr>
          <a:xfrm>
            <a:off x="712033" y="5597741"/>
            <a:ext cx="22848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When we square the  </a:t>
            </a:r>
            <a:r>
              <a:rPr lang="en-US" sz="1600" b="1" dirty="0"/>
              <a:t>norm</a:t>
            </a:r>
            <a:r>
              <a:rPr lang="en-US" sz="1600" dirty="0"/>
              <a:t> of a transition </a:t>
            </a:r>
            <a:r>
              <a:rPr lang="en-US" sz="1600" b="1" dirty="0">
                <a:solidFill>
                  <a:srgbClr val="00B050"/>
                </a:solidFill>
              </a:rPr>
              <a:t>amplitude,</a:t>
            </a:r>
            <a:r>
              <a:rPr lang="en-US" sz="1600" dirty="0"/>
              <a:t> we get the transition </a:t>
            </a:r>
            <a:r>
              <a:rPr lang="en-US" sz="1600" b="1" dirty="0">
                <a:solidFill>
                  <a:srgbClr val="FF0000"/>
                </a:solidFill>
              </a:rPr>
              <a:t>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B8F1F-323A-470F-9B1B-A51E4A67F865}"/>
                  </a:ext>
                </a:extLst>
              </p:cNvPr>
              <p:cNvSpPr txBox="1"/>
              <p:nvPr/>
            </p:nvSpPr>
            <p:spPr>
              <a:xfrm>
                <a:off x="5440566" y="5405329"/>
                <a:ext cx="160300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B8F1F-323A-470F-9B1B-A51E4A67F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566" y="5405329"/>
                <a:ext cx="160300" cy="461024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BFA934-5827-4996-92E2-314BB04246AC}"/>
              </a:ext>
            </a:extLst>
          </p:cNvPr>
          <p:cNvCxnSpPr>
            <a:cxnSpLocks/>
          </p:cNvCxnSpPr>
          <p:nvPr/>
        </p:nvCxnSpPr>
        <p:spPr>
          <a:xfrm>
            <a:off x="5520716" y="5019675"/>
            <a:ext cx="0" cy="3238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E2AFE54-7068-42C1-BA4E-7608A76FDB8D}"/>
              </a:ext>
            </a:extLst>
          </p:cNvPr>
          <p:cNvSpPr txBox="1"/>
          <p:nvPr/>
        </p:nvSpPr>
        <p:spPr>
          <a:xfrm>
            <a:off x="801974" y="1831615"/>
            <a:ext cx="154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179347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 animBg="1"/>
      <p:bldP spid="17" grpId="0" animBg="1"/>
      <p:bldP spid="3" grpId="0" animBg="1"/>
      <p:bldP spid="6" grpId="0"/>
      <p:bldP spid="11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842149" y="5398752"/>
            <a:ext cx="3139916" cy="958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 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A4BCC-04C8-4D88-8672-DDC78930A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00" y="2183427"/>
            <a:ext cx="3235767" cy="2882644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832A6A-221A-4999-B6E3-988929F5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83427"/>
            <a:ext cx="3377960" cy="30573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06DFB6-A2A9-4190-AAA9-CBF16137EC49}"/>
              </a:ext>
            </a:extLst>
          </p:cNvPr>
          <p:cNvSpPr/>
          <p:nvPr/>
        </p:nvSpPr>
        <p:spPr>
          <a:xfrm>
            <a:off x="4612481" y="3609975"/>
            <a:ext cx="631031" cy="230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168386-FC71-4F2A-BF05-C0BDCA7427C2}"/>
              </a:ext>
            </a:extLst>
          </p:cNvPr>
          <p:cNvSpPr/>
          <p:nvPr/>
        </p:nvSpPr>
        <p:spPr>
          <a:xfrm>
            <a:off x="6403181" y="5763924"/>
            <a:ext cx="1243857" cy="297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6AC48-9EE9-467E-9C8D-D68AE5FAE8EE}"/>
              </a:ext>
            </a:extLst>
          </p:cNvPr>
          <p:cNvSpPr txBox="1"/>
          <p:nvPr/>
        </p:nvSpPr>
        <p:spPr>
          <a:xfrm>
            <a:off x="1421479" y="1370755"/>
            <a:ext cx="630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When we </a:t>
            </a:r>
            <a:r>
              <a:rPr lang="en-US" b="1" dirty="0">
                <a:solidFill>
                  <a:srgbClr val="7030A0"/>
                </a:solidFill>
              </a:rPr>
              <a:t>measure</a:t>
            </a:r>
            <a:r>
              <a:rPr lang="en-US" dirty="0">
                <a:solidFill>
                  <a:srgbClr val="7030A0"/>
                </a:solidFill>
              </a:rPr>
              <a:t> a photon, its wave function collapses, and the norm </a:t>
            </a:r>
            <a:r>
              <a:rPr lang="en-US" i="1" dirty="0">
                <a:solidFill>
                  <a:srgbClr val="7030A0"/>
                </a:solidFill>
              </a:rPr>
              <a:t>squared</a:t>
            </a:r>
            <a:r>
              <a:rPr lang="en-US" dirty="0">
                <a:solidFill>
                  <a:srgbClr val="7030A0"/>
                </a:solidFill>
              </a:rPr>
              <a:t> of each </a:t>
            </a:r>
            <a:r>
              <a:rPr lang="en-US" b="1" dirty="0">
                <a:solidFill>
                  <a:srgbClr val="00B050"/>
                </a:solidFill>
              </a:rPr>
              <a:t>amplitude</a:t>
            </a:r>
            <a:r>
              <a:rPr lang="en-US" dirty="0">
                <a:solidFill>
                  <a:srgbClr val="7030A0"/>
                </a:solidFill>
              </a:rPr>
              <a:t> becomes a </a:t>
            </a:r>
            <a:r>
              <a:rPr lang="en-US" b="1" dirty="0">
                <a:solidFill>
                  <a:srgbClr val="FF0000"/>
                </a:solidFill>
              </a:rPr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188297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10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5EFF34-9FCA-462B-92F0-14B2E3C8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773" y="2183427"/>
            <a:ext cx="2738354" cy="3037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11899-06DD-45F4-8AF3-5375BF9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63" y="2057751"/>
            <a:ext cx="3377960" cy="3057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F58220-D00E-4490-AA1A-5595A3F5EE48}"/>
              </a:ext>
            </a:extLst>
          </p:cNvPr>
          <p:cNvSpPr txBox="1"/>
          <p:nvPr/>
        </p:nvSpPr>
        <p:spPr>
          <a:xfrm>
            <a:off x="2563083" y="1398597"/>
            <a:ext cx="4017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Once we measure the photon,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it starts to act like a bullet (a particle)…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ACFB46-EB36-4E13-88D5-03C4D97F26FF}"/>
                  </a:ext>
                </a:extLst>
              </p:cNvPr>
              <p:cNvSpPr txBox="1"/>
              <p:nvPr/>
            </p:nvSpPr>
            <p:spPr>
              <a:xfrm>
                <a:off x="4422921" y="3487532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ACFB46-EB36-4E13-88D5-03C4D97F2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921" y="3487532"/>
                <a:ext cx="298159" cy="369332"/>
              </a:xfrm>
              <a:prstGeom prst="rect">
                <a:avLst/>
              </a:prstGeom>
              <a:blipFill>
                <a:blip r:embed="rId4"/>
                <a:stretch>
                  <a:fillRect l="-10417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93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A4BCC-04C8-4D88-8672-DDC78930A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00" y="2183427"/>
            <a:ext cx="3235767" cy="2882644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B1E33F-EF9B-43EC-9950-138CCECE3FA6}"/>
              </a:ext>
            </a:extLst>
          </p:cNvPr>
          <p:cNvSpPr txBox="1"/>
          <p:nvPr/>
        </p:nvSpPr>
        <p:spPr>
          <a:xfrm>
            <a:off x="1914232" y="1398597"/>
            <a:ext cx="5315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</a:t>
            </a:r>
            <a:r>
              <a:rPr lang="en-US" b="1" dirty="0">
                <a:solidFill>
                  <a:srgbClr val="7030A0"/>
                </a:solidFill>
              </a:rPr>
              <a:t>do not</a:t>
            </a:r>
            <a:r>
              <a:rPr lang="en-US" dirty="0">
                <a:solidFill>
                  <a:srgbClr val="7030A0"/>
                </a:solidFill>
              </a:rPr>
              <a:t> measure the photon, we continue to use its 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>
                <a:solidFill>
                  <a:srgbClr val="7030A0"/>
                </a:solidFill>
              </a:rPr>
              <a:t> to calculate the </a:t>
            </a:r>
            <a:r>
              <a:rPr lang="en-US" i="1" dirty="0">
                <a:solidFill>
                  <a:srgbClr val="7030A0"/>
                </a:solidFill>
              </a:rPr>
              <a:t>next</a:t>
            </a:r>
            <a:r>
              <a:rPr lang="en-US" dirty="0">
                <a:solidFill>
                  <a:srgbClr val="7030A0"/>
                </a:solidFill>
              </a:rPr>
              <a:t> step…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74695-32B8-667A-F579-C0CC95C8B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696" y="2183427"/>
            <a:ext cx="3479235" cy="2882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66997F-AAD6-9E05-13B4-0E739282F52F}"/>
                  </a:ext>
                </a:extLst>
              </p:cNvPr>
              <p:cNvSpPr txBox="1"/>
              <p:nvPr/>
            </p:nvSpPr>
            <p:spPr>
              <a:xfrm>
                <a:off x="4736891" y="3848725"/>
                <a:ext cx="45865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16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66997F-AAD6-9E05-13B4-0E739282F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891" y="3848725"/>
                <a:ext cx="458651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75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11899-06DD-45F4-8AF3-5375BF924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63" y="2057751"/>
            <a:ext cx="3377960" cy="3057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81" y="2057751"/>
            <a:ext cx="3477978" cy="3111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2B4165-1D93-4D97-9EAC-8FD76907BFC4}"/>
              </a:ext>
            </a:extLst>
          </p:cNvPr>
          <p:cNvSpPr txBox="1"/>
          <p:nvPr/>
        </p:nvSpPr>
        <p:spPr>
          <a:xfrm>
            <a:off x="1153715" y="1411420"/>
            <a:ext cx="2621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measure the photon </a:t>
            </a:r>
            <a:r>
              <a:rPr lang="en-US" i="1" dirty="0">
                <a:solidFill>
                  <a:srgbClr val="7030A0"/>
                </a:solidFill>
              </a:rPr>
              <a:t>after</a:t>
            </a:r>
            <a:r>
              <a:rPr lang="en-US" dirty="0">
                <a:solidFill>
                  <a:srgbClr val="7030A0"/>
                </a:solidFill>
              </a:rPr>
              <a:t> the first step: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5DB8F-5E8E-4927-9305-6733438224F8}"/>
              </a:ext>
            </a:extLst>
          </p:cNvPr>
          <p:cNvSpPr txBox="1"/>
          <p:nvPr/>
        </p:nvSpPr>
        <p:spPr>
          <a:xfrm>
            <a:off x="5275612" y="1411420"/>
            <a:ext cx="271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measure the photon </a:t>
            </a:r>
            <a:r>
              <a:rPr lang="en-US" b="1" dirty="0">
                <a:solidFill>
                  <a:srgbClr val="7030A0"/>
                </a:solidFill>
              </a:rPr>
              <a:t>only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after</a:t>
            </a:r>
            <a:r>
              <a:rPr lang="en-US" dirty="0">
                <a:solidFill>
                  <a:srgbClr val="7030A0"/>
                </a:solidFill>
              </a:rPr>
              <a:t> the </a:t>
            </a:r>
            <a:r>
              <a:rPr lang="en-US" u="sng" dirty="0">
                <a:solidFill>
                  <a:srgbClr val="7030A0"/>
                </a:solidFill>
              </a:rPr>
              <a:t>second</a:t>
            </a:r>
            <a:r>
              <a:rPr lang="en-US" dirty="0">
                <a:solidFill>
                  <a:srgbClr val="7030A0"/>
                </a:solidFill>
              </a:rPr>
              <a:t> step:</a:t>
            </a:r>
          </a:p>
        </p:txBody>
      </p:sp>
    </p:spTree>
    <p:extLst>
      <p:ext uri="{BB962C8B-B14F-4D97-AF65-F5344CB8AC3E}">
        <p14:creationId xmlns:p14="http://schemas.microsoft.com/office/powerpoint/2010/main" val="327789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081" y="2057751"/>
            <a:ext cx="3477978" cy="3111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CE834-573D-4AD8-B048-9B4C707C0F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09" r="1660"/>
          <a:stretch/>
        </p:blipFill>
        <p:spPr>
          <a:xfrm>
            <a:off x="766915" y="2085792"/>
            <a:ext cx="2853812" cy="3055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ACBCBE-2696-47E7-822C-79DE3F02D014}"/>
              </a:ext>
            </a:extLst>
          </p:cNvPr>
          <p:cNvSpPr/>
          <p:nvPr/>
        </p:nvSpPr>
        <p:spPr>
          <a:xfrm>
            <a:off x="1275735" y="3989439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925B01-3835-4962-963D-0E3F08EF3505}"/>
              </a:ext>
            </a:extLst>
          </p:cNvPr>
          <p:cNvSpPr/>
          <p:nvPr/>
        </p:nvSpPr>
        <p:spPr>
          <a:xfrm>
            <a:off x="5535561" y="3986981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E7088-7537-41C0-AF4C-722158E5C90D}"/>
              </a:ext>
            </a:extLst>
          </p:cNvPr>
          <p:cNvSpPr txBox="1"/>
          <p:nvPr/>
        </p:nvSpPr>
        <p:spPr>
          <a:xfrm>
            <a:off x="1881968" y="1411420"/>
            <a:ext cx="5380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wait to measure the photon only after two steps, we see it is acting like a </a:t>
            </a:r>
            <a:r>
              <a:rPr lang="en-US" i="1" dirty="0">
                <a:solidFill>
                  <a:srgbClr val="7030A0"/>
                </a:solidFill>
              </a:rPr>
              <a:t>wave</a:t>
            </a:r>
            <a:r>
              <a:rPr lang="en-US" dirty="0">
                <a:solidFill>
                  <a:srgbClr val="7030A0"/>
                </a:solidFill>
              </a:rPr>
              <a:t> (</a:t>
            </a:r>
            <a:r>
              <a:rPr lang="en-US" b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like a particle)…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F6D2D-21C7-4C0D-B1FC-D39E069755D0}"/>
                  </a:ext>
                </a:extLst>
              </p:cNvPr>
              <p:cNvSpPr txBox="1"/>
              <p:nvPr/>
            </p:nvSpPr>
            <p:spPr>
              <a:xfrm>
                <a:off x="4025682" y="3428864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F6D2D-21C7-4C0D-B1FC-D39E06975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682" y="3428864"/>
                <a:ext cx="298159" cy="369332"/>
              </a:xfrm>
              <a:prstGeom prst="rect">
                <a:avLst/>
              </a:prstGeom>
              <a:blipFill>
                <a:blip r:embed="rId4"/>
                <a:stretch>
                  <a:fillRect l="-18367" r="-20408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2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5"/>
          <a:stretch/>
        </p:blipFill>
        <p:spPr>
          <a:xfrm>
            <a:off x="5449529" y="2057751"/>
            <a:ext cx="2445530" cy="31115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925B01-3835-4962-963D-0E3F08EF3505}"/>
              </a:ext>
            </a:extLst>
          </p:cNvPr>
          <p:cNvSpPr/>
          <p:nvPr/>
        </p:nvSpPr>
        <p:spPr>
          <a:xfrm>
            <a:off x="5535561" y="3986981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261CBF-92D8-4FDD-8AF6-4504EA0E5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39" y="2177538"/>
            <a:ext cx="3809525" cy="327142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2D670F-AE47-4949-9013-F8B3BF88ED5F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DCD53F-4E4D-4EE7-9DFF-54B24BF75244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15740C-AAA8-4711-89A8-49613BDC6A50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5C2C9A-A6A5-4E27-BE93-DFEB91B842D5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6735F9-9629-4E09-BC44-2911DF9057F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1C1939-5DBF-4CAD-9814-00101C726C7A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1B4036-D7EE-4598-AFA9-03A9CF641EF7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AC513C-D2FF-46AC-AEB2-B0414A28AC1B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09503C5-E570-4984-A0AE-9DA6D62E8CAD}"/>
              </a:ext>
            </a:extLst>
          </p:cNvPr>
          <p:cNvSpPr/>
          <p:nvPr/>
        </p:nvSpPr>
        <p:spPr>
          <a:xfrm>
            <a:off x="4184734" y="3645056"/>
            <a:ext cx="342524" cy="42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F185E74-62F8-4B15-B63D-D6EA2946E54F}"/>
              </a:ext>
            </a:extLst>
          </p:cNvPr>
          <p:cNvCxnSpPr>
            <a:stCxn id="10" idx="1"/>
            <a:endCxn id="23" idx="3"/>
          </p:cNvCxnSpPr>
          <p:nvPr/>
        </p:nvCxnSpPr>
        <p:spPr>
          <a:xfrm rot="10800000">
            <a:off x="4527259" y="3857117"/>
            <a:ext cx="1008303" cy="31790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CC2853-3127-482B-A8F8-204DFE80884C}"/>
              </a:ext>
            </a:extLst>
          </p:cNvPr>
          <p:cNvSpPr txBox="1"/>
          <p:nvPr/>
        </p:nvSpPr>
        <p:spPr>
          <a:xfrm>
            <a:off x="1161907" y="5579600"/>
            <a:ext cx="3318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complex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in the photon's operator cause </a:t>
            </a:r>
            <a:r>
              <a:rPr lang="en-US" b="1" dirty="0"/>
              <a:t>destructive</a:t>
            </a:r>
            <a:r>
              <a:rPr lang="en-US" dirty="0"/>
              <a:t> interference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A9D078A-1809-4978-82D6-C2B259452ACA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rot="10800000" flipV="1">
            <a:off x="4480295" y="4175023"/>
            <a:ext cx="1055267" cy="1866242"/>
          </a:xfrm>
          <a:prstGeom prst="bentConnector3">
            <a:avLst>
              <a:gd name="adj1" fmla="val 4790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93FDBD2-D407-4CA3-92CF-41D7630AC143}"/>
              </a:ext>
            </a:extLst>
          </p:cNvPr>
          <p:cNvSpPr txBox="1"/>
          <p:nvPr/>
        </p:nvSpPr>
        <p:spPr>
          <a:xfrm>
            <a:off x="801974" y="1831615"/>
            <a:ext cx="154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153362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1B7DD-EA59-4447-A27E-31EC3C45AFCC}"/>
              </a:ext>
            </a:extLst>
          </p:cNvPr>
          <p:cNvSpPr txBox="1"/>
          <p:nvPr/>
        </p:nvSpPr>
        <p:spPr>
          <a:xfrm>
            <a:off x="2286000" y="1566796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can we visually represent a qubit on a printed page using only </a:t>
            </a:r>
            <a:r>
              <a:rPr lang="en-US" b="1" u="sng" dirty="0"/>
              <a:t>black &amp; white</a:t>
            </a:r>
            <a:r>
              <a:rPr lang="en-US" dirty="0"/>
              <a:t> ink?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56A0DA-735F-4DB9-8B2E-620936F283B5}"/>
                  </a:ext>
                </a:extLst>
              </p:cNvPr>
              <p:cNvSpPr txBox="1"/>
              <p:nvPr/>
            </p:nvSpPr>
            <p:spPr>
              <a:xfrm>
                <a:off x="2185525" y="2559627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8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𝑏𝑖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56A0DA-735F-4DB9-8B2E-620936F28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525" y="2559627"/>
                <a:ext cx="45720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384D14-8099-40BD-900B-019BEBA005D9}"/>
                  </a:ext>
                </a:extLst>
              </p:cNvPr>
              <p:cNvSpPr txBox="1"/>
              <p:nvPr/>
            </p:nvSpPr>
            <p:spPr>
              <a:xfrm>
                <a:off x="1984579" y="3275459"/>
                <a:ext cx="49738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It appears we must be able to plot four independent parameters: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384D14-8099-40BD-900B-019BEBA00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579" y="3275459"/>
                <a:ext cx="4973892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D749821B-8FA7-4726-9522-3A6F4B8DD2B4}"/>
              </a:ext>
            </a:extLst>
          </p:cNvPr>
          <p:cNvSpPr txBox="1"/>
          <p:nvPr/>
        </p:nvSpPr>
        <p:spPr>
          <a:xfrm>
            <a:off x="1953700" y="4268290"/>
            <a:ext cx="523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Therefore, we have a </a:t>
            </a:r>
            <a:r>
              <a:rPr lang="en-US" b="1" dirty="0"/>
              <a:t>4D</a:t>
            </a:r>
            <a:r>
              <a:rPr lang="en-US" dirty="0"/>
              <a:t> object to visualize,</a:t>
            </a:r>
          </a:p>
          <a:p>
            <a:pPr algn="ctr"/>
            <a:r>
              <a:rPr lang="en-US" dirty="0"/>
              <a:t>but we only have a </a:t>
            </a:r>
            <a:r>
              <a:rPr lang="en-US" b="1" dirty="0"/>
              <a:t>2D</a:t>
            </a:r>
            <a:r>
              <a:rPr lang="en-US" dirty="0"/>
              <a:t> plane upon which we can draw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7C52A3-B52E-4CAA-8A45-A461B91A5CB8}"/>
              </a:ext>
            </a:extLst>
          </p:cNvPr>
          <p:cNvSpPr txBox="1"/>
          <p:nvPr/>
        </p:nvSpPr>
        <p:spPr>
          <a:xfrm>
            <a:off x="1490892" y="5260797"/>
            <a:ext cx="6162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cannot use the trick of indicating the 4</a:t>
            </a:r>
            <a:r>
              <a:rPr lang="en-US" baseline="30000" dirty="0"/>
              <a:t>th</a:t>
            </a:r>
            <a:r>
              <a:rPr lang="en-US" dirty="0"/>
              <a:t> dimensional parameter using </a:t>
            </a:r>
            <a:r>
              <a:rPr lang="en-US" b="1" dirty="0">
                <a:solidFill>
                  <a:srgbClr val="FF0000"/>
                </a:solidFill>
              </a:rPr>
              <a:t>color</a:t>
            </a:r>
            <a:r>
              <a:rPr lang="en-US" dirty="0"/>
              <a:t> in an oblique projection of a 3D surface</a:t>
            </a:r>
          </a:p>
        </p:txBody>
      </p:sp>
    </p:spTree>
    <p:extLst>
      <p:ext uri="{BB962C8B-B14F-4D97-AF65-F5344CB8AC3E}">
        <p14:creationId xmlns:p14="http://schemas.microsoft.com/office/powerpoint/2010/main" val="279373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F45EC9-E198-441D-9939-4B022C7EB2C3}"/>
              </a:ext>
            </a:extLst>
          </p:cNvPr>
          <p:cNvGrpSpPr/>
          <p:nvPr/>
        </p:nvGrpSpPr>
        <p:grpSpPr>
          <a:xfrm>
            <a:off x="7238385" y="1139620"/>
            <a:ext cx="1276965" cy="2180981"/>
            <a:chOff x="7238385" y="1139620"/>
            <a:chExt cx="1276965" cy="21809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6E3F74-442E-4B7B-874D-D23BBE3F0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8385" y="1139620"/>
              <a:ext cx="1276965" cy="159620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198533-48CE-4486-AC2D-430F2F5F59E4}"/>
                </a:ext>
              </a:extLst>
            </p:cNvPr>
            <p:cNvSpPr txBox="1"/>
            <p:nvPr/>
          </p:nvSpPr>
          <p:spPr>
            <a:xfrm>
              <a:off x="7254669" y="2735826"/>
              <a:ext cx="12443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Felix Bloch</a:t>
              </a:r>
            </a:p>
            <a:p>
              <a:pPr algn="ctr"/>
              <a:r>
                <a:rPr lang="en-US" sz="1600" dirty="0"/>
                <a:t>(1905-1983)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E88B81C-F17F-40C3-98D0-C1E2CC139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481" y="1641807"/>
            <a:ext cx="5443149" cy="4577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00E2DA-FCF8-4E9E-A5BE-53E0CED68DAD}"/>
              </a:ext>
            </a:extLst>
          </p:cNvPr>
          <p:cNvSpPr txBox="1"/>
          <p:nvPr/>
        </p:nvSpPr>
        <p:spPr>
          <a:xfrm>
            <a:off x="1093481" y="2184411"/>
            <a:ext cx="5501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A complex number with a unit modulus is a point on a unit circle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5E4499-1308-46E7-A370-708FF93BB3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562"/>
          <a:stretch/>
        </p:blipFill>
        <p:spPr>
          <a:xfrm>
            <a:off x="4337872" y="2706603"/>
            <a:ext cx="1569978" cy="4976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C80A6DD-A43C-4A73-8233-2EA680DABF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401"/>
          <a:stretch/>
        </p:blipFill>
        <p:spPr>
          <a:xfrm>
            <a:off x="5735388" y="2741129"/>
            <a:ext cx="1569978" cy="46719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31BE4F0-AD65-4F0C-B47C-470ACE4B9DA5}"/>
              </a:ext>
            </a:extLst>
          </p:cNvPr>
          <p:cNvGrpSpPr/>
          <p:nvPr/>
        </p:nvGrpSpPr>
        <p:grpSpPr>
          <a:xfrm>
            <a:off x="416857" y="2770034"/>
            <a:ext cx="3789679" cy="410160"/>
            <a:chOff x="1083089" y="2910344"/>
            <a:chExt cx="4671906" cy="4802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8EBE29-EE7A-436C-BAF6-96C7ADAA0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3089" y="2933441"/>
              <a:ext cx="2523809" cy="45714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CA3813-3AF7-48F5-8106-CD787F6B7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07376" y="2910344"/>
              <a:ext cx="2047619" cy="466667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EAA3240-3844-410E-B2C9-BEE8A38467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857" y="3341334"/>
            <a:ext cx="2953151" cy="4101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D852F97-1EA2-408C-9D63-7766C8E44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857" y="3928748"/>
            <a:ext cx="6831977" cy="50296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5748DA-E81A-4309-B3D0-B43699C376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039" y="4547427"/>
            <a:ext cx="7064128" cy="62551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D6E53A8-B33E-49B6-8BD3-9B9EA24130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857" y="5279005"/>
            <a:ext cx="1383943" cy="52194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0FC2EED-3471-422B-B158-4548FCCB46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3432" y="5374538"/>
            <a:ext cx="2673047" cy="41766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E2E62D7-E915-497C-A4F7-9972B879E3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6857" y="5992953"/>
            <a:ext cx="3548622" cy="499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81150D-7D34-4F74-97FA-0ED6AEB8292D}"/>
                  </a:ext>
                </a:extLst>
              </p:cNvPr>
              <p:cNvSpPr txBox="1"/>
              <p:nvPr/>
            </p:nvSpPr>
            <p:spPr>
              <a:xfrm>
                <a:off x="7321958" y="3844516"/>
                <a:ext cx="14969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Killing the phase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81150D-7D34-4F74-97FA-0ED6AEB82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958" y="3844516"/>
                <a:ext cx="1496962" cy="646331"/>
              </a:xfrm>
              <a:prstGeom prst="rect">
                <a:avLst/>
              </a:prstGeom>
              <a:blipFill>
                <a:blip r:embed="rId14"/>
                <a:stretch>
                  <a:fillRect t="-26415" r="-27236" b="-10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06BB73-D460-47B6-A8EB-8CC65237EC6D}"/>
                  </a:ext>
                </a:extLst>
              </p:cNvPr>
              <p:cNvSpPr txBox="1"/>
              <p:nvPr/>
            </p:nvSpPr>
            <p:spPr>
              <a:xfrm>
                <a:off x="3728216" y="6030434"/>
                <a:ext cx="4380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Only two real parameters remain: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06BB73-D460-47B6-A8EB-8CC65237E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216" y="6030434"/>
                <a:ext cx="4380215" cy="369332"/>
              </a:xfrm>
              <a:prstGeom prst="rect">
                <a:avLst/>
              </a:prstGeom>
              <a:blipFill>
                <a:blip r:embed="rId1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/>
              <p:nvPr/>
            </p:nvSpPr>
            <p:spPr>
              <a:xfrm>
                <a:off x="7321958" y="5163145"/>
                <a:ext cx="14969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958" y="5163145"/>
                <a:ext cx="1496962" cy="584775"/>
              </a:xfrm>
              <a:prstGeom prst="rect">
                <a:avLst/>
              </a:prstGeom>
              <a:blipFill>
                <a:blip r:embed="rId16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34D9694-DF17-5BCA-3C79-4459CC4CDB71}"/>
              </a:ext>
            </a:extLst>
          </p:cNvPr>
          <p:cNvSpPr/>
          <p:nvPr/>
        </p:nvSpPr>
        <p:spPr>
          <a:xfrm>
            <a:off x="6229350" y="3968470"/>
            <a:ext cx="647700" cy="25724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E80C8FB-346D-75F3-29F7-C0799D8245C2}"/>
              </a:ext>
            </a:extLst>
          </p:cNvPr>
          <p:cNvCxnSpPr>
            <a:stCxn id="5" idx="2"/>
            <a:endCxn id="52" idx="0"/>
          </p:cNvCxnSpPr>
          <p:nvPr/>
        </p:nvCxnSpPr>
        <p:spPr>
          <a:xfrm rot="16200000" flipH="1">
            <a:off x="6843105" y="3935811"/>
            <a:ext cx="937428" cy="1517239"/>
          </a:xfrm>
          <a:prstGeom prst="bentConnector3">
            <a:avLst>
              <a:gd name="adj1" fmla="val 3720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8313B-160B-78AB-7EB0-DFDAF76955AC}"/>
              </a:ext>
            </a:extLst>
          </p:cNvPr>
          <p:cNvSpPr/>
          <p:nvPr/>
        </p:nvSpPr>
        <p:spPr>
          <a:xfrm>
            <a:off x="2673597" y="6067425"/>
            <a:ext cx="141041" cy="1738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E1F5DFB-4E5E-9B7A-CF4B-D38A3B1253E4}"/>
              </a:ext>
            </a:extLst>
          </p:cNvPr>
          <p:cNvCxnSpPr>
            <a:stCxn id="52" idx="2"/>
            <a:endCxn id="28" idx="0"/>
          </p:cNvCxnSpPr>
          <p:nvPr/>
        </p:nvCxnSpPr>
        <p:spPr>
          <a:xfrm rot="5400000">
            <a:off x="5247527" y="3244512"/>
            <a:ext cx="319505" cy="5326321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CE7950B-44B0-B78B-FD12-D9EF7B1E7A4E}"/>
              </a:ext>
            </a:extLst>
          </p:cNvPr>
          <p:cNvSpPr/>
          <p:nvPr/>
        </p:nvSpPr>
        <p:spPr>
          <a:xfrm>
            <a:off x="4950619" y="4030813"/>
            <a:ext cx="561975" cy="32454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A72AFDE-C9EC-DB23-8C45-A05A45400982}"/>
              </a:ext>
            </a:extLst>
          </p:cNvPr>
          <p:cNvCxnSpPr>
            <a:stCxn id="31" idx="0"/>
            <a:endCxn id="50" idx="0"/>
          </p:cNvCxnSpPr>
          <p:nvPr/>
        </p:nvCxnSpPr>
        <p:spPr>
          <a:xfrm rot="5400000" flipH="1" flipV="1">
            <a:off x="6557875" y="2518249"/>
            <a:ext cx="186297" cy="2838832"/>
          </a:xfrm>
          <a:prstGeom prst="bentConnector3">
            <a:avLst>
              <a:gd name="adj1" fmla="val 22270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00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0" grpId="0"/>
      <p:bldP spid="51" grpId="0"/>
      <p:bldP spid="52" grpId="0"/>
      <p:bldP spid="5" grpId="0" animBg="1"/>
      <p:bldP spid="28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and contrast state transitions represented by real matrices </a:t>
            </a:r>
            <a:r>
              <a:rPr lang="en-US" sz="2400" b="1" dirty="0">
                <a:solidFill>
                  <a:srgbClr val="7030A0"/>
                </a:solidFill>
              </a:rPr>
              <a:t>(probabilities) </a:t>
            </a:r>
            <a:r>
              <a:rPr lang="en-US" sz="2400" dirty="0"/>
              <a:t>vs. complex matrices </a:t>
            </a:r>
            <a:r>
              <a:rPr lang="en-US" sz="2400" b="1" dirty="0">
                <a:solidFill>
                  <a:srgbClr val="7030A0"/>
                </a:solidFill>
              </a:rPr>
              <a:t>(amplitudes)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crucial role of interference (phase cancellation) in the superposition of complex waves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Map Terry Rudolph's </a:t>
            </a:r>
            <a:r>
              <a:rPr lang="en-US" sz="2400" b="1" dirty="0"/>
              <a:t>PETE</a:t>
            </a:r>
            <a:r>
              <a:rPr lang="en-US" sz="2400" dirty="0"/>
              <a:t> box to the concept of superposition obtained by applying the </a:t>
            </a:r>
            <a:r>
              <a:rPr lang="en-US" sz="2400" b="1" dirty="0">
                <a:solidFill>
                  <a:srgbClr val="00B050"/>
                </a:solidFill>
              </a:rPr>
              <a:t>Hadamard gate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</a:t>
            </a:r>
            <a:r>
              <a:rPr lang="en-US" sz="2400" b="1" dirty="0">
                <a:solidFill>
                  <a:srgbClr val="0070C0"/>
                </a:solidFill>
              </a:rPr>
              <a:t>IBM Qiskit </a:t>
            </a:r>
            <a:r>
              <a:rPr lang="en-US" sz="2400" dirty="0"/>
              <a:t>and run it in a Jupyter notebook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Map the action of the </a:t>
            </a:r>
            <a:r>
              <a:rPr lang="en-US" sz="2400" b="1" dirty="0"/>
              <a:t>CNOT</a:t>
            </a:r>
            <a:r>
              <a:rPr lang="en-US" sz="2400" dirty="0"/>
              <a:t>, </a:t>
            </a:r>
            <a:r>
              <a:rPr lang="en-US" sz="2400" b="1" dirty="0"/>
              <a:t>CCNOT</a:t>
            </a:r>
            <a:r>
              <a:rPr lang="en-US" sz="2400" dirty="0"/>
              <a:t>, and </a:t>
            </a:r>
            <a:r>
              <a:rPr lang="en-US" sz="2400" b="1" dirty="0"/>
              <a:t>CSWAP</a:t>
            </a:r>
            <a:r>
              <a:rPr lang="en-US" sz="2400" dirty="0"/>
              <a:t> gates and understand how the support </a:t>
            </a:r>
            <a:r>
              <a:rPr lang="en-US" sz="2400" b="1" dirty="0">
                <a:solidFill>
                  <a:srgbClr val="7030A0"/>
                </a:solidFill>
              </a:rPr>
              <a:t>reversible</a:t>
            </a:r>
            <a:r>
              <a:rPr lang="en-US" sz="2400" dirty="0"/>
              <a:t>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Represent gates via their </a:t>
            </a:r>
            <a:r>
              <a:rPr lang="en-US" sz="2400" i="1" dirty="0"/>
              <a:t>action</a:t>
            </a:r>
            <a:r>
              <a:rPr lang="en-US" sz="2400" dirty="0"/>
              <a:t> (operator) </a:t>
            </a:r>
            <a:r>
              <a:rPr lang="en-US" sz="2400" b="1" dirty="0">
                <a:solidFill>
                  <a:srgbClr val="FF0000"/>
                </a:solidFill>
              </a:rPr>
              <a:t>unitary matrices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8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E2E62D7-E915-497C-A4F7-9972B879E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689" y="1483534"/>
            <a:ext cx="3548622" cy="499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/>
              <p:nvPr/>
            </p:nvSpPr>
            <p:spPr>
              <a:xfrm>
                <a:off x="6393548" y="1564217"/>
                <a:ext cx="14969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548" y="1564217"/>
                <a:ext cx="1496962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BB42192-C923-4CFC-81E2-561B52E46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01" y="2035493"/>
            <a:ext cx="2183071" cy="2621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E86228-89DA-4BE8-93EB-8412014C6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4955" y="1993049"/>
            <a:ext cx="2315555" cy="2706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A7ED6F-F14A-4A61-A500-8E10CD2D4F41}"/>
                  </a:ext>
                </a:extLst>
              </p:cNvPr>
              <p:cNvSpPr txBox="1"/>
              <p:nvPr/>
            </p:nvSpPr>
            <p:spPr>
              <a:xfrm>
                <a:off x="832577" y="4718397"/>
                <a:ext cx="282431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 qubit pointing anywhere around the </a:t>
                </a:r>
                <a:r>
                  <a:rPr lang="en-US" b="1" dirty="0">
                    <a:solidFill>
                      <a:srgbClr val="7030A0"/>
                    </a:solidFill>
                  </a:rPr>
                  <a:t>equator</a:t>
                </a:r>
                <a:r>
                  <a:rPr lang="en-US" dirty="0">
                    <a:solidFill>
                      <a:srgbClr val="7030A0"/>
                    </a:solidFill>
                  </a:rPr>
                  <a:t> has a 50/50 chance of collapsing to either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A7ED6F-F14A-4A61-A500-8E10CD2D4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77" y="4718397"/>
                <a:ext cx="2824318" cy="1200329"/>
              </a:xfrm>
              <a:prstGeom prst="rect">
                <a:avLst/>
              </a:prstGeom>
              <a:blipFill>
                <a:blip r:embed="rId7"/>
                <a:stretch>
                  <a:fillRect t="-2538" r="-1512" b="-56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0DCAB-F301-4650-B25A-3DC01B7560B4}"/>
                  </a:ext>
                </a:extLst>
              </p:cNvPr>
              <p:cNvSpPr txBox="1"/>
              <p:nvPr/>
            </p:nvSpPr>
            <p:spPr>
              <a:xfrm>
                <a:off x="5036364" y="4722387"/>
                <a:ext cx="33927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Changing the </a:t>
                </a:r>
                <a:r>
                  <a:rPr lang="en-US" b="1" dirty="0">
                    <a:solidFill>
                      <a:srgbClr val="7030A0"/>
                    </a:solidFill>
                  </a:rPr>
                  <a:t>phase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affect the probability of the state to which it will collapse: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0DCAB-F301-4650-B25A-3DC01B756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64" y="4722387"/>
                <a:ext cx="3392735" cy="923330"/>
              </a:xfrm>
              <a:prstGeom prst="rect">
                <a:avLst/>
              </a:prstGeom>
              <a:blipFill>
                <a:blip r:embed="rId8"/>
                <a:stretch>
                  <a:fillRect l="-539" t="-3974" r="-1364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1229D34-B602-4A09-987C-CFAB78962680}"/>
              </a:ext>
            </a:extLst>
          </p:cNvPr>
          <p:cNvSpPr txBox="1"/>
          <p:nvPr/>
        </p:nvSpPr>
        <p:spPr>
          <a:xfrm>
            <a:off x="2397395" y="5937552"/>
            <a:ext cx="434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Every unitary 2x2 operator (a quantum gate) will "rotate" this sphere in some 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329A55-C296-2A86-7395-0A9A066711CC}"/>
              </a:ext>
            </a:extLst>
          </p:cNvPr>
          <p:cNvSpPr/>
          <p:nvPr/>
        </p:nvSpPr>
        <p:spPr>
          <a:xfrm>
            <a:off x="2081213" y="2100262"/>
            <a:ext cx="276225" cy="2833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E64BF1-99AF-844D-49C4-8646F0001046}"/>
              </a:ext>
            </a:extLst>
          </p:cNvPr>
          <p:cNvSpPr/>
          <p:nvPr/>
        </p:nvSpPr>
        <p:spPr>
          <a:xfrm>
            <a:off x="2058377" y="4327923"/>
            <a:ext cx="276225" cy="2833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1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6" grpId="0"/>
      <p:bldP spid="31" grpId="0"/>
      <p:bldP spid="19" grpId="0"/>
      <p:bldP spid="3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/>
              <p:nvPr/>
            </p:nvSpPr>
            <p:spPr>
              <a:xfrm>
                <a:off x="853369" y="1670484"/>
                <a:ext cx="2962113" cy="728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69" y="1670484"/>
                <a:ext cx="2962113" cy="728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/>
              <p:nvPr/>
            </p:nvSpPr>
            <p:spPr>
              <a:xfrm>
                <a:off x="4366355" y="1645497"/>
                <a:ext cx="3093283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355" y="1645497"/>
                <a:ext cx="3093283" cy="677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86EF500-1656-4406-BDD9-ED933B13EAB2}"/>
              </a:ext>
            </a:extLst>
          </p:cNvPr>
          <p:cNvSpPr txBox="1"/>
          <p:nvPr/>
        </p:nvSpPr>
        <p:spPr>
          <a:xfrm>
            <a:off x="4304563" y="2489830"/>
            <a:ext cx="321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Hadamard Matrix is Unitary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A8AD41-45EE-4AC0-8A59-2BFE25AE2B4E}"/>
                  </a:ext>
                </a:extLst>
              </p:cNvPr>
              <p:cNvSpPr txBox="1"/>
              <p:nvPr/>
            </p:nvSpPr>
            <p:spPr>
              <a:xfrm>
                <a:off x="628650" y="3429000"/>
                <a:ext cx="3943350" cy="688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A8AD41-45EE-4AC0-8A59-2BFE25AE2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429000"/>
                <a:ext cx="3943350" cy="6884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6AD21D-427F-43FF-8328-E603D41D051E}"/>
                  </a:ext>
                </a:extLst>
              </p:cNvPr>
              <p:cNvSpPr txBox="1"/>
              <p:nvPr/>
            </p:nvSpPr>
            <p:spPr>
              <a:xfrm>
                <a:off x="555719" y="4326156"/>
                <a:ext cx="3994969" cy="688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6AD21D-427F-43FF-8328-E603D41D0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19" y="4326156"/>
                <a:ext cx="3994969" cy="6884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C746C67-76BD-425D-9EB9-09CA2F62C788}"/>
              </a:ext>
            </a:extLst>
          </p:cNvPr>
          <p:cNvSpPr txBox="1"/>
          <p:nvPr/>
        </p:nvSpPr>
        <p:spPr>
          <a:xfrm>
            <a:off x="4780757" y="3564322"/>
            <a:ext cx="3850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 Hadamard gate puts a qubit into a </a:t>
            </a:r>
            <a:r>
              <a:rPr lang="en-US" sz="2000" b="1" dirty="0">
                <a:solidFill>
                  <a:srgbClr val="7030A0"/>
                </a:solidFill>
              </a:rPr>
              <a:t>superposition</a:t>
            </a:r>
            <a:r>
              <a:rPr lang="en-US" sz="2000" dirty="0">
                <a:solidFill>
                  <a:srgbClr val="7030A0"/>
                </a:solidFill>
              </a:rPr>
              <a:t> of states, with a 50/50 chance of getting a </a:t>
            </a:r>
            <a:r>
              <a:rPr lang="en-US" sz="2000" b="1" dirty="0"/>
              <a:t>0</a:t>
            </a:r>
            <a:r>
              <a:rPr lang="en-US" sz="2000" dirty="0">
                <a:solidFill>
                  <a:srgbClr val="7030A0"/>
                </a:solidFill>
              </a:rPr>
              <a:t> or </a:t>
            </a:r>
            <a:r>
              <a:rPr lang="en-US" sz="2000" b="1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FC368-2E5F-4925-83D2-F2A52B0E2535}"/>
                  </a:ext>
                </a:extLst>
              </p:cNvPr>
              <p:cNvSpPr txBox="1"/>
              <p:nvPr/>
            </p:nvSpPr>
            <p:spPr>
              <a:xfrm>
                <a:off x="5757153" y="4750078"/>
                <a:ext cx="1897507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FC368-2E5F-4925-83D2-F2A52B0E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153" y="4750078"/>
                <a:ext cx="1897507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DDDF7AD-151E-4734-BA0B-07E4A18E45C7}"/>
              </a:ext>
            </a:extLst>
          </p:cNvPr>
          <p:cNvSpPr/>
          <p:nvPr/>
        </p:nvSpPr>
        <p:spPr>
          <a:xfrm>
            <a:off x="3884696" y="4380964"/>
            <a:ext cx="178947" cy="254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1978B6-94A7-4B88-8D63-B75404B5D551}"/>
              </a:ext>
            </a:extLst>
          </p:cNvPr>
          <p:cNvSpPr/>
          <p:nvPr/>
        </p:nvSpPr>
        <p:spPr>
          <a:xfrm>
            <a:off x="3853387" y="3483486"/>
            <a:ext cx="178947" cy="254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223CE4-DD3B-4334-99E0-C1301559A876}"/>
              </a:ext>
            </a:extLst>
          </p:cNvPr>
          <p:cNvSpPr txBox="1"/>
          <p:nvPr/>
        </p:nvSpPr>
        <p:spPr>
          <a:xfrm>
            <a:off x="2272360" y="5198382"/>
            <a:ext cx="3383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these are not the same </a:t>
            </a:r>
            <a:r>
              <a:rPr lang="en-US" u="sng" dirty="0">
                <a:solidFill>
                  <a:srgbClr val="FF0000"/>
                </a:solidFill>
              </a:rPr>
              <a:t>states,</a:t>
            </a:r>
            <a:r>
              <a:rPr lang="en-US" dirty="0">
                <a:solidFill>
                  <a:srgbClr val="FF0000"/>
                </a:solidFill>
              </a:rPr>
              <a:t> yet they have the same </a:t>
            </a:r>
            <a:r>
              <a:rPr lang="en-US" b="1" dirty="0">
                <a:solidFill>
                  <a:srgbClr val="FF0000"/>
                </a:solidFill>
              </a:rPr>
              <a:t>expectation</a:t>
            </a:r>
            <a:r>
              <a:rPr lang="en-US" dirty="0">
                <a:solidFill>
                  <a:srgbClr val="FF0000"/>
                </a:solidFill>
              </a:rPr>
              <a:t> values (probabilities) of 50% zero, 50% one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65B12A-1201-4B11-AC18-8933129E3BB2}"/>
              </a:ext>
            </a:extLst>
          </p:cNvPr>
          <p:cNvSpPr txBox="1"/>
          <p:nvPr/>
        </p:nvSpPr>
        <p:spPr>
          <a:xfrm>
            <a:off x="663927" y="2497259"/>
            <a:ext cx="321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Hadamard Gate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4C4D55-3816-4F53-94C4-9FD2699AF74A}"/>
              </a:ext>
            </a:extLst>
          </p:cNvPr>
          <p:cNvSpPr txBox="1"/>
          <p:nvPr/>
        </p:nvSpPr>
        <p:spPr>
          <a:xfrm>
            <a:off x="2072349" y="3237269"/>
            <a:ext cx="1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44B92F-0803-4179-B943-CA01B3213471}"/>
              </a:ext>
            </a:extLst>
          </p:cNvPr>
          <p:cNvSpPr txBox="1"/>
          <p:nvPr/>
        </p:nvSpPr>
        <p:spPr>
          <a:xfrm>
            <a:off x="1948936" y="4142388"/>
            <a:ext cx="1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917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16" grpId="0"/>
      <p:bldP spid="18" grpId="0"/>
      <p:bldP spid="21" grpId="0"/>
      <p:bldP spid="8" grpId="0"/>
      <p:bldP spid="13" grpId="0" animBg="1"/>
      <p:bldP spid="22" grpId="0" animBg="1"/>
      <p:bldP spid="14" grpId="0"/>
      <p:bldP spid="32" grpId="0"/>
      <p:bldP spid="33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B8FCE-4A64-4FDA-B077-134F21377CE9}"/>
              </a:ext>
            </a:extLst>
          </p:cNvPr>
          <p:cNvSpPr txBox="1"/>
          <p:nvPr/>
        </p:nvSpPr>
        <p:spPr>
          <a:xfrm>
            <a:off x="2024801" y="1468581"/>
            <a:ext cx="509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Here are some additional fundamental unitary matrices that can act on qubits: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CCC23-F55A-4511-8E78-61FD719C4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00" y="2668188"/>
            <a:ext cx="4342943" cy="904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EED39C-E650-44B1-B2E2-3D446EFEF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011" y="2703906"/>
            <a:ext cx="2793277" cy="90477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64CF242-0351-4336-B31B-9F8279784497}"/>
              </a:ext>
            </a:extLst>
          </p:cNvPr>
          <p:cNvGrpSpPr/>
          <p:nvPr/>
        </p:nvGrpSpPr>
        <p:grpSpPr>
          <a:xfrm>
            <a:off x="1417289" y="4276242"/>
            <a:ext cx="2339079" cy="992665"/>
            <a:chOff x="1010241" y="3658747"/>
            <a:chExt cx="2339079" cy="99266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C108DB-8B03-4662-B4EF-ABDC0D475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7225" y="3658747"/>
              <a:ext cx="2022095" cy="9926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600ACD-E1FA-44BD-9F2B-05FB961CD9A4}"/>
                    </a:ext>
                  </a:extLst>
                </p:cNvPr>
                <p:cNvSpPr txBox="1"/>
                <p:nvPr/>
              </p:nvSpPr>
              <p:spPr>
                <a:xfrm>
                  <a:off x="1010241" y="3975621"/>
                  <a:ext cx="397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600ACD-E1FA-44BD-9F2B-05FB961CD9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241" y="3975621"/>
                  <a:ext cx="39796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58B4DF-5ADF-4B3B-98A0-61F4DF5AB60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475122" y="4318304"/>
            <a:ext cx="3191630" cy="908541"/>
            <a:chOff x="4068074" y="3703923"/>
            <a:chExt cx="3191630" cy="90854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52B1F96-D2A6-45F9-AE2E-F2E25D7D7EC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29659" y="3703923"/>
              <a:ext cx="2930045" cy="9085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528A65-B554-4239-8BA8-034EAF5F75CC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068074" y="3970413"/>
                  <a:ext cx="397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528A65-B554-4239-8BA8-034EAF5F75CC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8074" y="3970413"/>
                  <a:ext cx="39796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CE853EF-797E-4204-882D-A757F610CD73}"/>
              </a:ext>
            </a:extLst>
          </p:cNvPr>
          <p:cNvSpPr/>
          <p:nvPr/>
        </p:nvSpPr>
        <p:spPr>
          <a:xfrm>
            <a:off x="7566270" y="3226714"/>
            <a:ext cx="453467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0A5915-074D-CDF5-6DA4-10451512C2F9}"/>
              </a:ext>
            </a:extLst>
          </p:cNvPr>
          <p:cNvSpPr/>
          <p:nvPr/>
        </p:nvSpPr>
        <p:spPr>
          <a:xfrm>
            <a:off x="3161661" y="2848996"/>
            <a:ext cx="271088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F67C25-72EF-2C2D-832C-134BFC19110A}"/>
              </a:ext>
            </a:extLst>
          </p:cNvPr>
          <p:cNvSpPr/>
          <p:nvPr/>
        </p:nvSpPr>
        <p:spPr>
          <a:xfrm>
            <a:off x="6219807" y="3227652"/>
            <a:ext cx="218121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4B8CC5-7145-F6C9-217F-4605D680BF53}"/>
              </a:ext>
            </a:extLst>
          </p:cNvPr>
          <p:cNvSpPr/>
          <p:nvPr/>
        </p:nvSpPr>
        <p:spPr>
          <a:xfrm>
            <a:off x="2897727" y="3191343"/>
            <a:ext cx="162179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AD98DB-518F-DEEB-4C20-A4CDF3854C0E}"/>
              </a:ext>
            </a:extLst>
          </p:cNvPr>
          <p:cNvCxnSpPr>
            <a:cxnSpLocks/>
          </p:cNvCxnSpPr>
          <p:nvPr/>
        </p:nvCxnSpPr>
        <p:spPr>
          <a:xfrm flipV="1">
            <a:off x="2817485" y="4676931"/>
            <a:ext cx="484632" cy="329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8B66B8-8CD4-879D-85B1-E6404E63C90A}"/>
              </a:ext>
            </a:extLst>
          </p:cNvPr>
          <p:cNvCxnSpPr>
            <a:cxnSpLocks/>
          </p:cNvCxnSpPr>
          <p:nvPr/>
        </p:nvCxnSpPr>
        <p:spPr>
          <a:xfrm flipH="1" flipV="1">
            <a:off x="2819293" y="4676666"/>
            <a:ext cx="481016" cy="32971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818D0D-E3AC-CAC8-0B72-AEB7DA084BEF}"/>
              </a:ext>
            </a:extLst>
          </p:cNvPr>
          <p:cNvCxnSpPr>
            <a:cxnSpLocks/>
          </p:cNvCxnSpPr>
          <p:nvPr/>
        </p:nvCxnSpPr>
        <p:spPr>
          <a:xfrm flipH="1" flipV="1">
            <a:off x="5837793" y="4694634"/>
            <a:ext cx="228600" cy="2286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727115-0198-3E29-C75F-3C2D45EE0E79}"/>
              </a:ext>
            </a:extLst>
          </p:cNvPr>
          <p:cNvCxnSpPr>
            <a:cxnSpLocks/>
          </p:cNvCxnSpPr>
          <p:nvPr/>
        </p:nvCxnSpPr>
        <p:spPr>
          <a:xfrm flipH="1">
            <a:off x="5837793" y="4693444"/>
            <a:ext cx="228600" cy="23098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73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  <p:bldP spid="15" grpId="0" animBg="1"/>
      <p:bldP spid="16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FB7F46-7650-17C4-2F63-4207475D4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58"/>
          <a:stretch/>
        </p:blipFill>
        <p:spPr>
          <a:xfrm>
            <a:off x="300165" y="4158626"/>
            <a:ext cx="8543663" cy="2562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31FBEC-514E-4B62-7AAA-552F2EAD9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77" y="1229526"/>
            <a:ext cx="8257840" cy="2750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D0A11-517E-E40E-D286-2B25DB10B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3986" y="1752241"/>
            <a:ext cx="4156023" cy="41560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27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30E37A-E644-406D-9D2F-460E88C5C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22" y="1769550"/>
            <a:ext cx="1458744" cy="570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82F4E4-E7C8-497F-BCA2-71D85B122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31" y="2460248"/>
            <a:ext cx="1240009" cy="783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880D95-E0E5-4539-B059-18370937C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96" y="4437625"/>
            <a:ext cx="1576235" cy="8834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B4163-3623-4F60-BA40-6D0DFE6E8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20" y="5364074"/>
            <a:ext cx="1832138" cy="8353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5E1EFC-23C1-43BA-9DD3-354D536BD341}"/>
              </a:ext>
            </a:extLst>
          </p:cNvPr>
          <p:cNvSpPr txBox="1"/>
          <p:nvPr/>
        </p:nvSpPr>
        <p:spPr>
          <a:xfrm>
            <a:off x="2293960" y="1497984"/>
            <a:ext cx="4412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the quantum world, all operations that are </a:t>
            </a:r>
            <a:r>
              <a:rPr lang="en-US" i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measurements must be </a:t>
            </a:r>
            <a:r>
              <a:rPr lang="en-US" u="sng" dirty="0">
                <a:solidFill>
                  <a:srgbClr val="7030A0"/>
                </a:solidFill>
              </a:rPr>
              <a:t>reversible</a:t>
            </a:r>
            <a:r>
              <a:rPr lang="en-US" dirty="0">
                <a:solidFill>
                  <a:srgbClr val="7030A0"/>
                </a:solidFill>
              </a:rPr>
              <a:t> and must be represented by </a:t>
            </a:r>
            <a:r>
              <a:rPr lang="en-US" b="1" dirty="0">
                <a:solidFill>
                  <a:srgbClr val="7030A0"/>
                </a:solidFill>
              </a:rPr>
              <a:t>unitary</a:t>
            </a:r>
            <a:r>
              <a:rPr lang="en-US" dirty="0">
                <a:solidFill>
                  <a:srgbClr val="7030A0"/>
                </a:solidFill>
              </a:rPr>
              <a:t>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FCBAD-7D29-4300-B249-ED10DAA59B96}"/>
                  </a:ext>
                </a:extLst>
              </p:cNvPr>
              <p:cNvSpPr txBox="1"/>
              <p:nvPr/>
            </p:nvSpPr>
            <p:spPr>
              <a:xfrm>
                <a:off x="6847379" y="1748096"/>
                <a:ext cx="1963102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FCBAD-7D29-4300-B249-ED10DAA59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379" y="1748096"/>
                <a:ext cx="1963102" cy="284117"/>
              </a:xfrm>
              <a:prstGeom prst="rect">
                <a:avLst/>
              </a:prstGeom>
              <a:blipFill>
                <a:blip r:embed="rId7"/>
                <a:stretch>
                  <a:fillRect l="-2174" t="-4348" r="-217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2C8DE29-6B62-466D-A425-641974D44331}"/>
              </a:ext>
            </a:extLst>
          </p:cNvPr>
          <p:cNvSpPr txBox="1"/>
          <p:nvPr/>
        </p:nvSpPr>
        <p:spPr>
          <a:xfrm>
            <a:off x="1054105" y="3716647"/>
            <a:ext cx="69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EAA13B-1EF7-495A-A4A9-83E336761447}"/>
              </a:ext>
            </a:extLst>
          </p:cNvPr>
          <p:cNvSpPr txBox="1"/>
          <p:nvPr/>
        </p:nvSpPr>
        <p:spPr>
          <a:xfrm>
            <a:off x="1131709" y="6242390"/>
            <a:ext cx="53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43BF6E-367F-4434-9A07-F0FDCCD9BB4D}"/>
                  </a:ext>
                </a:extLst>
              </p:cNvPr>
              <p:cNvSpPr txBox="1"/>
              <p:nvPr/>
            </p:nvSpPr>
            <p:spPr>
              <a:xfrm>
                <a:off x="624936" y="3402475"/>
                <a:ext cx="15515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𝑁𝑂𝑇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43BF6E-367F-4434-9A07-F0FDCCD9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36" y="3402475"/>
                <a:ext cx="1551514" cy="276999"/>
              </a:xfrm>
              <a:prstGeom prst="rect">
                <a:avLst/>
              </a:prstGeom>
              <a:blipFill>
                <a:blip r:embed="rId8"/>
                <a:stretch>
                  <a:fillRect l="-3543" r="-236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A3482-97AB-45E9-9203-869398417FDC}"/>
                  </a:ext>
                </a:extLst>
              </p:cNvPr>
              <p:cNvSpPr txBox="1"/>
              <p:nvPr/>
            </p:nvSpPr>
            <p:spPr>
              <a:xfrm>
                <a:off x="7292757" y="2144931"/>
                <a:ext cx="1110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A3482-97AB-45E9-9203-86939841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757" y="2144931"/>
                <a:ext cx="1110817" cy="276999"/>
              </a:xfrm>
              <a:prstGeom prst="rect">
                <a:avLst/>
              </a:prstGeom>
              <a:blipFill>
                <a:blip r:embed="rId9"/>
                <a:stretch>
                  <a:fillRect l="-437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4FB3576-1897-4BD6-8C38-794E47BD8E3A}"/>
              </a:ext>
            </a:extLst>
          </p:cNvPr>
          <p:cNvGrpSpPr/>
          <p:nvPr/>
        </p:nvGrpSpPr>
        <p:grpSpPr>
          <a:xfrm>
            <a:off x="3104181" y="2631893"/>
            <a:ext cx="3332516" cy="2134547"/>
            <a:chOff x="3597388" y="2709573"/>
            <a:chExt cx="3332516" cy="213454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E4E2B55-C495-4508-9B79-52482D7A6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97388" y="3097237"/>
              <a:ext cx="3332516" cy="174688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6D4F7A-B298-4E37-B69E-74DEB4F1D00D}"/>
                </a:ext>
              </a:extLst>
            </p:cNvPr>
            <p:cNvSpPr txBox="1"/>
            <p:nvPr/>
          </p:nvSpPr>
          <p:spPr>
            <a:xfrm>
              <a:off x="4061652" y="2709573"/>
              <a:ext cx="2403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Controlled NOT (</a:t>
              </a:r>
              <a:r>
                <a:rPr lang="en-US" b="1" dirty="0"/>
                <a:t>CNOT</a:t>
              </a:r>
              <a:r>
                <a:rPr lang="en-US" dirty="0"/>
                <a:t>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39B23A-2114-445B-9FA0-2D40CFAF1CF9}"/>
                  </a:ext>
                </a:extLst>
              </p:cNvPr>
              <p:cNvSpPr txBox="1"/>
              <p:nvPr/>
            </p:nvSpPr>
            <p:spPr>
              <a:xfrm>
                <a:off x="6990735" y="2927960"/>
                <a:ext cx="1912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Tensor Product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39B23A-2114-445B-9FA0-2D40CFAF1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735" y="2927960"/>
                <a:ext cx="1912720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74C8D-65D3-4E37-8FFB-84D748ED27BD}"/>
                  </a:ext>
                </a:extLst>
              </p:cNvPr>
              <p:cNvSpPr txBox="1"/>
              <p:nvPr/>
            </p:nvSpPr>
            <p:spPr>
              <a:xfrm>
                <a:off x="7020789" y="3303299"/>
                <a:ext cx="1912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Binary </a:t>
                </a:r>
                <a:r>
                  <a:rPr lang="en-US" sz="1600" b="1" dirty="0"/>
                  <a:t>XOR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74C8D-65D3-4E37-8FFB-84D748ED2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789" y="3303299"/>
                <a:ext cx="1912720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3819833" y="3121824"/>
            <a:ext cx="1195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2AE5000-83EC-4AF3-9A92-E85938C61D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7366" y="3933547"/>
            <a:ext cx="1616099" cy="16263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8508AB9-85D7-4173-929F-438C507FB0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32697" y="4960862"/>
            <a:ext cx="2100865" cy="15034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2762045" y="5458569"/>
                <a:ext cx="1612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Will act only if the control line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1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045" y="5458569"/>
                <a:ext cx="1612800" cy="923330"/>
              </a:xfrm>
              <a:prstGeom prst="rect">
                <a:avLst/>
              </a:prstGeom>
              <a:blipFill>
                <a:blip r:embed="rId15"/>
                <a:stretch>
                  <a:fillRect l="-3019" t="-3289" r="-2642" b="-73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48AA0D89-C479-4BB3-90D9-90B631D41852}"/>
              </a:ext>
            </a:extLst>
          </p:cNvPr>
          <p:cNvSpPr/>
          <p:nvPr/>
        </p:nvSpPr>
        <p:spPr>
          <a:xfrm>
            <a:off x="5678129" y="4247535"/>
            <a:ext cx="235974" cy="26547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7169896" y="5634947"/>
            <a:ext cx="139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CNOT</a:t>
            </a:r>
            <a:r>
              <a:rPr lang="en-US" sz="1600" dirty="0">
                <a:solidFill>
                  <a:srgbClr val="7030A0"/>
                </a:solidFill>
              </a:rPr>
              <a:t> is both reversible and </a:t>
            </a:r>
            <a:r>
              <a:rPr lang="en-US" sz="1600" u="sng" dirty="0">
                <a:solidFill>
                  <a:srgbClr val="7030A0"/>
                </a:solidFill>
              </a:rPr>
              <a:t>universal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113BA-D43C-45E5-A410-2F4DB5CF1DEA}"/>
              </a:ext>
            </a:extLst>
          </p:cNvPr>
          <p:cNvSpPr txBox="1"/>
          <p:nvPr/>
        </p:nvSpPr>
        <p:spPr>
          <a:xfrm>
            <a:off x="4844900" y="471481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6B745C-3BA7-4F1C-BF7C-764747C17B26}"/>
              </a:ext>
            </a:extLst>
          </p:cNvPr>
          <p:cNvSpPr txBox="1"/>
          <p:nvPr/>
        </p:nvSpPr>
        <p:spPr>
          <a:xfrm>
            <a:off x="4587113" y="4891460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94183-BEE0-42A8-98AD-69FD42B81D49}"/>
              </a:ext>
            </a:extLst>
          </p:cNvPr>
          <p:cNvSpPr txBox="1"/>
          <p:nvPr/>
        </p:nvSpPr>
        <p:spPr>
          <a:xfrm>
            <a:off x="3989881" y="5187599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B9AF96-4B9A-4E92-A40A-E2D029BC15AA}"/>
              </a:ext>
            </a:extLst>
          </p:cNvPr>
          <p:cNvSpPr txBox="1"/>
          <p:nvPr/>
        </p:nvSpPr>
        <p:spPr>
          <a:xfrm>
            <a:off x="4395932" y="505900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7EE1E9-B535-4E70-8272-43C77D494671}"/>
              </a:ext>
            </a:extLst>
          </p:cNvPr>
          <p:cNvCxnSpPr>
            <a:cxnSpLocks/>
          </p:cNvCxnSpPr>
          <p:nvPr/>
        </p:nvCxnSpPr>
        <p:spPr>
          <a:xfrm>
            <a:off x="6253999" y="5235355"/>
            <a:ext cx="0" cy="64157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1637E6-1314-4B98-BE14-678AB2B8A208}"/>
              </a:ext>
            </a:extLst>
          </p:cNvPr>
          <p:cNvCxnSpPr>
            <a:cxnSpLocks/>
          </p:cNvCxnSpPr>
          <p:nvPr/>
        </p:nvCxnSpPr>
        <p:spPr>
          <a:xfrm flipH="1">
            <a:off x="4736306" y="5986821"/>
            <a:ext cx="1441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74092F-62E6-4A78-B98A-5DA0593851D1}"/>
              </a:ext>
            </a:extLst>
          </p:cNvPr>
          <p:cNvSpPr/>
          <p:nvPr/>
        </p:nvSpPr>
        <p:spPr>
          <a:xfrm>
            <a:off x="7147411" y="5184247"/>
            <a:ext cx="1233678" cy="25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9E801-93E3-2094-E8FE-6742C7525D7F}"/>
              </a:ext>
            </a:extLst>
          </p:cNvPr>
          <p:cNvSpPr txBox="1"/>
          <p:nvPr/>
        </p:nvSpPr>
        <p:spPr>
          <a:xfrm>
            <a:off x="2933988" y="331014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D5A02C-D43C-1B65-3DDB-B6FF7F6A7B57}"/>
              </a:ext>
            </a:extLst>
          </p:cNvPr>
          <p:cNvSpPr txBox="1"/>
          <p:nvPr/>
        </p:nvSpPr>
        <p:spPr>
          <a:xfrm>
            <a:off x="2933988" y="4328340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002BD2-EFBA-BD97-2D61-946FED9F9DEC}"/>
              </a:ext>
            </a:extLst>
          </p:cNvPr>
          <p:cNvSpPr txBox="1"/>
          <p:nvPr/>
        </p:nvSpPr>
        <p:spPr>
          <a:xfrm>
            <a:off x="6319616" y="331353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2E03BE-069D-DA55-1FC2-7ADE80967B04}"/>
              </a:ext>
            </a:extLst>
          </p:cNvPr>
          <p:cNvSpPr txBox="1"/>
          <p:nvPr/>
        </p:nvSpPr>
        <p:spPr>
          <a:xfrm>
            <a:off x="6319616" y="4347728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FD8A8-80D8-92EC-AEFC-6C0AE6FCFA62}"/>
              </a:ext>
            </a:extLst>
          </p:cNvPr>
          <p:cNvSpPr txBox="1"/>
          <p:nvPr/>
        </p:nvSpPr>
        <p:spPr>
          <a:xfrm>
            <a:off x="717417" y="1348543"/>
            <a:ext cx="136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Reversible?</a:t>
            </a: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94830679-98B8-6EDD-1657-1FD602C26162}"/>
              </a:ext>
            </a:extLst>
          </p:cNvPr>
          <p:cNvSpPr/>
          <p:nvPr/>
        </p:nvSpPr>
        <p:spPr>
          <a:xfrm>
            <a:off x="4257352" y="3478710"/>
            <a:ext cx="367036" cy="117425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16B552-3528-1D9D-7DF9-9D7C5100CF2B}"/>
              </a:ext>
            </a:extLst>
          </p:cNvPr>
          <p:cNvSpPr txBox="1"/>
          <p:nvPr/>
        </p:nvSpPr>
        <p:spPr>
          <a:xfrm>
            <a:off x="4695404" y="4195817"/>
            <a:ext cx="761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82343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0" grpId="0"/>
      <p:bldP spid="21" grpId="0"/>
      <p:bldP spid="25" grpId="0"/>
      <p:bldP spid="26" grpId="0"/>
      <p:bldP spid="28" grpId="0"/>
      <p:bldP spid="33" grpId="0"/>
      <p:bldP spid="34" grpId="0" animBg="1"/>
      <p:bldP spid="35" grpId="0"/>
      <p:bldP spid="3" grpId="0"/>
      <p:bldP spid="5" grpId="0"/>
      <p:bldP spid="29" grpId="0"/>
      <p:bldP spid="31" grpId="0"/>
      <p:bldP spid="6" grpId="0" animBg="1"/>
      <p:bldP spid="9" grpId="0"/>
      <p:bldP spid="37" grpId="0"/>
      <p:bldP spid="38" grpId="0"/>
      <p:bldP spid="39" grpId="0"/>
      <p:bldP spid="11" grpId="0"/>
      <p:bldP spid="13" grpId="0" animBg="1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4D5E1-9D0A-5673-E8A6-AC309F720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590675"/>
            <a:ext cx="8096250" cy="3676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AAFA5F-8ACE-3F16-28A0-3B87D87D25DA}"/>
              </a:ext>
            </a:extLst>
          </p:cNvPr>
          <p:cNvSpPr/>
          <p:nvPr/>
        </p:nvSpPr>
        <p:spPr>
          <a:xfrm>
            <a:off x="1199213" y="4159770"/>
            <a:ext cx="509666" cy="20986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90C1D2-689B-EE88-29AF-8B1981A6CE9C}"/>
              </a:ext>
            </a:extLst>
          </p:cNvPr>
          <p:cNvSpPr/>
          <p:nvPr/>
        </p:nvSpPr>
        <p:spPr>
          <a:xfrm>
            <a:off x="7023243" y="4769370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387750-FECD-E829-25C7-010438BD31BD}"/>
              </a:ext>
            </a:extLst>
          </p:cNvPr>
          <p:cNvSpPr/>
          <p:nvPr/>
        </p:nvSpPr>
        <p:spPr>
          <a:xfrm>
            <a:off x="7703773" y="4769370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EFF97D-24BA-DDCC-5680-543A88E9F016}"/>
                  </a:ext>
                </a:extLst>
              </p:cNvPr>
              <p:cNvSpPr txBox="1"/>
              <p:nvPr/>
            </p:nvSpPr>
            <p:spPr>
              <a:xfrm>
                <a:off x="2334718" y="5617184"/>
                <a:ext cx="44745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cannot apply a negative phase angle to a target qubit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state,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EFF97D-24BA-DDCC-5680-543A88E9F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718" y="5617184"/>
                <a:ext cx="4474564" cy="646331"/>
              </a:xfrm>
              <a:prstGeom prst="rect">
                <a:avLst/>
              </a:prstGeom>
              <a:blipFill>
                <a:blip r:embed="rId4"/>
                <a:stretch>
                  <a:fillRect t="-26415" b="-10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5A625A7-1AA5-558D-F519-0A2F44AA5016}"/>
              </a:ext>
            </a:extLst>
          </p:cNvPr>
          <p:cNvSpPr/>
          <p:nvPr/>
        </p:nvSpPr>
        <p:spPr>
          <a:xfrm>
            <a:off x="7022306" y="4532351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E02B87-84B9-8518-26F7-F00CC83DA007}"/>
              </a:ext>
            </a:extLst>
          </p:cNvPr>
          <p:cNvSpPr/>
          <p:nvPr/>
        </p:nvSpPr>
        <p:spPr>
          <a:xfrm>
            <a:off x="7702836" y="4532351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4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  <p:bldP spid="9" grpId="0" animBg="1"/>
      <p:bldP spid="9" grpId="1" animBg="1"/>
      <p:bldP spid="7" grpId="0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6F3BEE-AA3F-4522-9B6E-25ED46F5E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71" y="1321476"/>
            <a:ext cx="694285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64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B49394-6D1B-702D-5F0E-D314A8C9A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150779"/>
                  </p:ext>
                </p:extLst>
              </p:nvPr>
            </p:nvGraphicFramePr>
            <p:xfrm>
              <a:off x="4051060" y="5024199"/>
              <a:ext cx="2860624" cy="152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9457">
                      <a:extLst>
                        <a:ext uri="{9D8B030D-6E8A-4147-A177-3AD203B41FA5}">
                          <a16:colId xmlns:a16="http://schemas.microsoft.com/office/drawing/2014/main" val="1199544107"/>
                        </a:ext>
                      </a:extLst>
                    </a:gridCol>
                    <a:gridCol w="839449">
                      <a:extLst>
                        <a:ext uri="{9D8B030D-6E8A-4147-A177-3AD203B41FA5}">
                          <a16:colId xmlns:a16="http://schemas.microsoft.com/office/drawing/2014/main" val="3445076507"/>
                        </a:ext>
                      </a:extLst>
                    </a:gridCol>
                    <a:gridCol w="1191718">
                      <a:extLst>
                        <a:ext uri="{9D8B030D-6E8A-4147-A177-3AD203B41FA5}">
                          <a16:colId xmlns:a16="http://schemas.microsoft.com/office/drawing/2014/main" val="2661918644"/>
                        </a:ext>
                      </a:extLst>
                    </a:gridCol>
                  </a:tblGrid>
                  <a:tr h="3043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⋀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⋀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772659"/>
                      </a:ext>
                    </a:extLst>
                  </a:tr>
                  <a:tr h="2319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4910443"/>
                      </a:ext>
                    </a:extLst>
                  </a:tr>
                  <a:tr h="2569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907655"/>
                      </a:ext>
                    </a:extLst>
                  </a:tr>
                  <a:tr h="2594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1906933"/>
                      </a:ext>
                    </a:extLst>
                  </a:tr>
                  <a:tr h="239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1704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B49394-6D1B-702D-5F0E-D314A8C9A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150779"/>
                  </p:ext>
                </p:extLst>
              </p:nvPr>
            </p:nvGraphicFramePr>
            <p:xfrm>
              <a:off x="4051060" y="5024199"/>
              <a:ext cx="2860624" cy="152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9457">
                      <a:extLst>
                        <a:ext uri="{9D8B030D-6E8A-4147-A177-3AD203B41FA5}">
                          <a16:colId xmlns:a16="http://schemas.microsoft.com/office/drawing/2014/main" val="1199544107"/>
                        </a:ext>
                      </a:extLst>
                    </a:gridCol>
                    <a:gridCol w="839449">
                      <a:extLst>
                        <a:ext uri="{9D8B030D-6E8A-4147-A177-3AD203B41FA5}">
                          <a16:colId xmlns:a16="http://schemas.microsoft.com/office/drawing/2014/main" val="3445076507"/>
                        </a:ext>
                      </a:extLst>
                    </a:gridCol>
                    <a:gridCol w="1191718">
                      <a:extLst>
                        <a:ext uri="{9D8B030D-6E8A-4147-A177-3AD203B41FA5}">
                          <a16:colId xmlns:a16="http://schemas.microsoft.com/office/drawing/2014/main" val="2661918644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35" t="-2000" r="-248529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275" t="-2000" r="-144928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0306" t="-2000" r="-2041" b="-4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27726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49104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9076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190693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1704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04A85-6CC0-4E1D-AC62-CA31FB58D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215" y="2575468"/>
            <a:ext cx="3079395" cy="23969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1782302" y="2627786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628650" y="4995908"/>
                <a:ext cx="16993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Acts only if </a:t>
                </a:r>
                <a:r>
                  <a:rPr lang="en-US" u="sng" dirty="0">
                    <a:solidFill>
                      <a:srgbClr val="0070C0"/>
                    </a:solidFill>
                  </a:rPr>
                  <a:t>both</a:t>
                </a:r>
                <a:r>
                  <a:rPr lang="en-US" dirty="0">
                    <a:solidFill>
                      <a:srgbClr val="0070C0"/>
                    </a:solidFill>
                  </a:rPr>
                  <a:t> controls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are 1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95908"/>
                <a:ext cx="1699342" cy="923330"/>
              </a:xfrm>
              <a:prstGeom prst="rect">
                <a:avLst/>
              </a:prstGeom>
              <a:blipFill>
                <a:blip r:embed="rId5"/>
                <a:stretch>
                  <a:fillRect l="-2867" t="-18543" r="-5018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2598656" y="4995907"/>
            <a:ext cx="139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CCNOT</a:t>
            </a:r>
            <a:r>
              <a:rPr lang="en-US" dirty="0">
                <a:solidFill>
                  <a:srgbClr val="7030A0"/>
                </a:solidFill>
              </a:rPr>
              <a:t> is reversible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72BB3E-F497-4D38-88BB-08BBA8E309E9}"/>
              </a:ext>
            </a:extLst>
          </p:cNvPr>
          <p:cNvSpPr txBox="1"/>
          <p:nvPr/>
        </p:nvSpPr>
        <p:spPr>
          <a:xfrm>
            <a:off x="723439" y="21826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Controlled NOT (</a:t>
            </a:r>
            <a:r>
              <a:rPr lang="en-US" b="1" dirty="0"/>
              <a:t>CCNOT</a:t>
            </a:r>
            <a:r>
              <a:rPr lang="en-US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49C592-B254-4759-A82A-D430720C235A}"/>
              </a:ext>
            </a:extLst>
          </p:cNvPr>
          <p:cNvSpPr txBox="1"/>
          <p:nvPr/>
        </p:nvSpPr>
        <p:spPr>
          <a:xfrm>
            <a:off x="1789676" y="3471155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84A34F-0AF0-4DDA-A65A-95571A1E8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4387" y="2552024"/>
            <a:ext cx="4002336" cy="2361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58D292-06D1-4E21-8F96-14B4BFA08D69}"/>
              </a:ext>
            </a:extLst>
          </p:cNvPr>
          <p:cNvSpPr txBox="1"/>
          <p:nvPr/>
        </p:nvSpPr>
        <p:spPr>
          <a:xfrm>
            <a:off x="6371899" y="809973"/>
            <a:ext cx="2455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Like the NAND and NOR gates, the </a:t>
            </a:r>
            <a:r>
              <a:rPr lang="en-US" b="1" dirty="0">
                <a:solidFill>
                  <a:srgbClr val="00B050"/>
                </a:solidFill>
              </a:rPr>
              <a:t>CCNOT</a:t>
            </a:r>
            <a:r>
              <a:rPr lang="en-US" dirty="0">
                <a:solidFill>
                  <a:srgbClr val="00B050"/>
                </a:solidFill>
              </a:rPr>
              <a:t> is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a </a:t>
            </a:r>
            <a:r>
              <a:rPr lang="en-US" u="sng" dirty="0">
                <a:solidFill>
                  <a:srgbClr val="00B050"/>
                </a:solidFill>
              </a:rPr>
              <a:t>universal</a:t>
            </a:r>
            <a:r>
              <a:rPr lang="en-US" dirty="0">
                <a:solidFill>
                  <a:srgbClr val="00B050"/>
                </a:solidFill>
              </a:rPr>
              <a:t> gate for </a:t>
            </a:r>
            <a:r>
              <a:rPr lang="en-US" b="1" dirty="0">
                <a:solidFill>
                  <a:srgbClr val="00B050"/>
                </a:solidFill>
              </a:rPr>
              <a:t>Boolean</a:t>
            </a:r>
            <a:r>
              <a:rPr lang="en-US" dirty="0">
                <a:solidFill>
                  <a:srgbClr val="00B050"/>
                </a:solidFill>
              </a:rPr>
              <a:t> logic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38A812-6AF1-459B-81DC-E6D4E92B7440}"/>
              </a:ext>
            </a:extLst>
          </p:cNvPr>
          <p:cNvSpPr txBox="1"/>
          <p:nvPr/>
        </p:nvSpPr>
        <p:spPr>
          <a:xfrm>
            <a:off x="1763199" y="5868151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Toffoli Gate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B6B5B-CD71-4C18-B7C8-7ABE94640C88}"/>
              </a:ext>
            </a:extLst>
          </p:cNvPr>
          <p:cNvSpPr txBox="1"/>
          <p:nvPr/>
        </p:nvSpPr>
        <p:spPr>
          <a:xfrm>
            <a:off x="4962168" y="2320009"/>
            <a:ext cx="626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 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E15383-1679-4139-AA2F-14015096C8D8}"/>
              </a:ext>
            </a:extLst>
          </p:cNvPr>
          <p:cNvSpPr txBox="1"/>
          <p:nvPr/>
        </p:nvSpPr>
        <p:spPr>
          <a:xfrm>
            <a:off x="4747940" y="2476262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37793A-8767-45DE-A266-7B3D49D12BC5}"/>
              </a:ext>
            </a:extLst>
          </p:cNvPr>
          <p:cNvSpPr txBox="1"/>
          <p:nvPr/>
        </p:nvSpPr>
        <p:spPr>
          <a:xfrm>
            <a:off x="4150708" y="277240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EF3A31-D34C-466B-A0CF-8F5C0E43C87A}"/>
                  </a:ext>
                </a:extLst>
              </p:cNvPr>
              <p:cNvSpPr txBox="1"/>
              <p:nvPr/>
            </p:nvSpPr>
            <p:spPr>
              <a:xfrm>
                <a:off x="2783474" y="4149830"/>
                <a:ext cx="136723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𝐴𝑁𝐷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EF3A31-D34C-466B-A0CF-8F5C0E43C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474" y="4149830"/>
                <a:ext cx="1367234" cy="215444"/>
              </a:xfrm>
              <a:prstGeom prst="rect">
                <a:avLst/>
              </a:prstGeom>
              <a:blipFill>
                <a:blip r:embed="rId7"/>
                <a:stretch>
                  <a:fillRect l="-1786" r="-2232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7F2927-6F80-406F-A067-0BFAAC374B24}"/>
              </a:ext>
            </a:extLst>
          </p:cNvPr>
          <p:cNvCxnSpPr>
            <a:cxnSpLocks/>
          </p:cNvCxnSpPr>
          <p:nvPr/>
        </p:nvCxnSpPr>
        <p:spPr>
          <a:xfrm>
            <a:off x="7872936" y="2784039"/>
            <a:ext cx="0" cy="184042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6B76B0-C2D1-4EFE-A254-F76B742BD3DA}"/>
              </a:ext>
            </a:extLst>
          </p:cNvPr>
          <p:cNvCxnSpPr>
            <a:cxnSpLocks/>
          </p:cNvCxnSpPr>
          <p:nvPr/>
        </p:nvCxnSpPr>
        <p:spPr>
          <a:xfrm flipH="1">
            <a:off x="4962168" y="4714966"/>
            <a:ext cx="28194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D0327-D891-FE6F-975C-F6299042BAAA}"/>
              </a:ext>
            </a:extLst>
          </p:cNvPr>
          <p:cNvSpPr/>
          <p:nvPr/>
        </p:nvSpPr>
        <p:spPr>
          <a:xfrm>
            <a:off x="4150708" y="5656533"/>
            <a:ext cx="2307242" cy="25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6EAA32-7A1E-EACA-1640-9C27781B786F}"/>
              </a:ext>
            </a:extLst>
          </p:cNvPr>
          <p:cNvSpPr txBox="1"/>
          <p:nvPr/>
        </p:nvSpPr>
        <p:spPr>
          <a:xfrm>
            <a:off x="1020926" y="2829578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5582BA-305B-9AA5-3E92-8B3085CC213E}"/>
              </a:ext>
            </a:extLst>
          </p:cNvPr>
          <p:cNvSpPr txBox="1"/>
          <p:nvPr/>
        </p:nvSpPr>
        <p:spPr>
          <a:xfrm>
            <a:off x="1022495" y="3659091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C453BE-B78A-3399-2314-5D6FE2094CA9}"/>
              </a:ext>
            </a:extLst>
          </p:cNvPr>
          <p:cNvSpPr txBox="1"/>
          <p:nvPr/>
        </p:nvSpPr>
        <p:spPr>
          <a:xfrm>
            <a:off x="1020926" y="4558473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33AD8-3F3C-F222-53DF-DF90353647BA}"/>
              </a:ext>
            </a:extLst>
          </p:cNvPr>
          <p:cNvSpPr txBox="1"/>
          <p:nvPr/>
        </p:nvSpPr>
        <p:spPr>
          <a:xfrm>
            <a:off x="3972687" y="2826526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49E664-92C0-C214-C2B3-017BBE818525}"/>
              </a:ext>
            </a:extLst>
          </p:cNvPr>
          <p:cNvSpPr txBox="1"/>
          <p:nvPr/>
        </p:nvSpPr>
        <p:spPr>
          <a:xfrm>
            <a:off x="3974256" y="3656039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26F1E4-94CD-28D7-4249-2D79DD541C2E}"/>
              </a:ext>
            </a:extLst>
          </p:cNvPr>
          <p:cNvSpPr txBox="1"/>
          <p:nvPr/>
        </p:nvSpPr>
        <p:spPr>
          <a:xfrm>
            <a:off x="3972687" y="4555421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994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5" grpId="0"/>
      <p:bldP spid="37" grpId="0"/>
      <p:bldP spid="11" grpId="0"/>
      <p:bldP spid="38" grpId="0"/>
      <p:bldP spid="13" grpId="0"/>
      <p:bldP spid="14" grpId="0"/>
      <p:bldP spid="15" grpId="0"/>
      <p:bldP spid="3" grpId="0"/>
      <p:bldP spid="20" grpId="0" animBg="1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60B9311-EB29-424B-8762-E7A50EE2E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387" y="2569961"/>
            <a:ext cx="3961533" cy="2345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8E168-CB6D-4602-9BEB-98DFED507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085" y="2627786"/>
            <a:ext cx="2855151" cy="2229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1846488" y="2627786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427220" y="4995908"/>
                <a:ext cx="190077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If control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1,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values are swapped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20" y="4995908"/>
                <a:ext cx="1900772" cy="923330"/>
              </a:xfrm>
              <a:prstGeom prst="rect">
                <a:avLst/>
              </a:prstGeom>
              <a:blipFill>
                <a:blip r:embed="rId5"/>
                <a:stretch>
                  <a:fillRect l="-5128" t="-48344" r="-3526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2598656" y="4995907"/>
            <a:ext cx="139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CSWAP</a:t>
            </a:r>
            <a:r>
              <a:rPr lang="en-US" dirty="0">
                <a:solidFill>
                  <a:srgbClr val="7030A0"/>
                </a:solidFill>
              </a:rPr>
              <a:t> is reversible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72BB3E-F497-4D38-88BB-08BBA8E309E9}"/>
              </a:ext>
            </a:extLst>
          </p:cNvPr>
          <p:cNvSpPr txBox="1"/>
          <p:nvPr/>
        </p:nvSpPr>
        <p:spPr>
          <a:xfrm>
            <a:off x="723439" y="21826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Swap (</a:t>
            </a:r>
            <a:r>
              <a:rPr lang="en-US" b="1" dirty="0"/>
              <a:t>CSWAP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8D292-06D1-4E21-8F96-14B4BFA08D69}"/>
              </a:ext>
            </a:extLst>
          </p:cNvPr>
          <p:cNvSpPr txBox="1"/>
          <p:nvPr/>
        </p:nvSpPr>
        <p:spPr>
          <a:xfrm>
            <a:off x="5588206" y="5134407"/>
            <a:ext cx="2455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The </a:t>
            </a:r>
            <a:r>
              <a:rPr lang="en-US" b="1" dirty="0">
                <a:solidFill>
                  <a:srgbClr val="00B050"/>
                </a:solidFill>
              </a:rPr>
              <a:t>CSWAP</a:t>
            </a:r>
            <a:r>
              <a:rPr lang="en-US" dirty="0">
                <a:solidFill>
                  <a:srgbClr val="00B050"/>
                </a:solidFill>
              </a:rPr>
              <a:t> is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a </a:t>
            </a:r>
            <a:r>
              <a:rPr lang="en-US" u="sng" dirty="0">
                <a:solidFill>
                  <a:srgbClr val="00B050"/>
                </a:solidFill>
              </a:rPr>
              <a:t>universal</a:t>
            </a:r>
            <a:r>
              <a:rPr lang="en-US" dirty="0">
                <a:solidFill>
                  <a:srgbClr val="00B050"/>
                </a:solidFill>
              </a:rPr>
              <a:t> gate for </a:t>
            </a:r>
            <a:r>
              <a:rPr lang="en-US" b="1" dirty="0">
                <a:solidFill>
                  <a:srgbClr val="00B050"/>
                </a:solidFill>
              </a:rPr>
              <a:t>Boolean</a:t>
            </a:r>
            <a:r>
              <a:rPr lang="en-US" dirty="0">
                <a:solidFill>
                  <a:srgbClr val="00B050"/>
                </a:solidFill>
              </a:rPr>
              <a:t> logic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C4CC8E-3A18-44FD-9B56-C16DBD983293}"/>
              </a:ext>
            </a:extLst>
          </p:cNvPr>
          <p:cNvSpPr txBox="1"/>
          <p:nvPr/>
        </p:nvSpPr>
        <p:spPr>
          <a:xfrm>
            <a:off x="1687942" y="5987019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Fredkin Gate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0C9F22-9484-483F-A7F3-9445788811EC}"/>
              </a:ext>
            </a:extLst>
          </p:cNvPr>
          <p:cNvCxnSpPr>
            <a:cxnSpLocks/>
          </p:cNvCxnSpPr>
          <p:nvPr/>
        </p:nvCxnSpPr>
        <p:spPr>
          <a:xfrm>
            <a:off x="1991032" y="3664974"/>
            <a:ext cx="1305233" cy="89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2F805B-225D-4E46-AB82-69C14039CE3E}"/>
              </a:ext>
            </a:extLst>
          </p:cNvPr>
          <p:cNvCxnSpPr>
            <a:cxnSpLocks/>
          </p:cNvCxnSpPr>
          <p:nvPr/>
        </p:nvCxnSpPr>
        <p:spPr>
          <a:xfrm flipV="1">
            <a:off x="1991032" y="3716594"/>
            <a:ext cx="1305233" cy="840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718D6A-DEF8-44D2-8625-FF7649BD1447}"/>
              </a:ext>
            </a:extLst>
          </p:cNvPr>
          <p:cNvSpPr txBox="1"/>
          <p:nvPr/>
        </p:nvSpPr>
        <p:spPr>
          <a:xfrm>
            <a:off x="4962168" y="2320009"/>
            <a:ext cx="626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 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ED8231-BED5-40D3-A13E-473A48ABBB2F}"/>
              </a:ext>
            </a:extLst>
          </p:cNvPr>
          <p:cNvSpPr txBox="1"/>
          <p:nvPr/>
        </p:nvSpPr>
        <p:spPr>
          <a:xfrm>
            <a:off x="4747940" y="2476262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9D99CB-5B3F-4EB6-97C5-F39B1653837B}"/>
              </a:ext>
            </a:extLst>
          </p:cNvPr>
          <p:cNvSpPr txBox="1"/>
          <p:nvPr/>
        </p:nvSpPr>
        <p:spPr>
          <a:xfrm>
            <a:off x="4150708" y="277240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FB197-5F1A-494E-9A09-16736D16322B}"/>
              </a:ext>
            </a:extLst>
          </p:cNvPr>
          <p:cNvCxnSpPr>
            <a:cxnSpLocks/>
          </p:cNvCxnSpPr>
          <p:nvPr/>
        </p:nvCxnSpPr>
        <p:spPr>
          <a:xfrm>
            <a:off x="7843308" y="2812256"/>
            <a:ext cx="0" cy="13250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D836E0-AD20-4188-AC21-64836022DB35}"/>
              </a:ext>
            </a:extLst>
          </p:cNvPr>
          <p:cNvCxnSpPr>
            <a:cxnSpLocks/>
          </p:cNvCxnSpPr>
          <p:nvPr/>
        </p:nvCxnSpPr>
        <p:spPr>
          <a:xfrm flipH="1">
            <a:off x="4962168" y="4207329"/>
            <a:ext cx="28194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692AB00-3BAF-C383-2603-74460D712AAB}"/>
              </a:ext>
            </a:extLst>
          </p:cNvPr>
          <p:cNvSpPr txBox="1"/>
          <p:nvPr/>
        </p:nvSpPr>
        <p:spPr>
          <a:xfrm>
            <a:off x="1020926" y="280931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669D59-000E-E4E4-B2D0-34BDE3470074}"/>
              </a:ext>
            </a:extLst>
          </p:cNvPr>
          <p:cNvSpPr txBox="1"/>
          <p:nvPr/>
        </p:nvSpPr>
        <p:spPr>
          <a:xfrm>
            <a:off x="1022495" y="364632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1F1003-3E4F-3CF6-2E81-84B51D362FC7}"/>
              </a:ext>
            </a:extLst>
          </p:cNvPr>
          <p:cNvSpPr txBox="1"/>
          <p:nvPr/>
        </p:nvSpPr>
        <p:spPr>
          <a:xfrm>
            <a:off x="1020926" y="454570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E2B1C6-D193-6DAD-4358-4A5569EC36E1}"/>
              </a:ext>
            </a:extLst>
          </p:cNvPr>
          <p:cNvSpPr txBox="1"/>
          <p:nvPr/>
        </p:nvSpPr>
        <p:spPr>
          <a:xfrm>
            <a:off x="3972687" y="280931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7ED5BA-0257-B895-B2FC-463C9755AAAE}"/>
              </a:ext>
            </a:extLst>
          </p:cNvPr>
          <p:cNvSpPr txBox="1"/>
          <p:nvPr/>
        </p:nvSpPr>
        <p:spPr>
          <a:xfrm>
            <a:off x="3974256" y="364632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D3EAE6-1D54-C136-A862-A688896DA66D}"/>
              </a:ext>
            </a:extLst>
          </p:cNvPr>
          <p:cNvSpPr txBox="1"/>
          <p:nvPr/>
        </p:nvSpPr>
        <p:spPr>
          <a:xfrm>
            <a:off x="3972687" y="454570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0535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5" grpId="0"/>
      <p:bldP spid="11" grpId="0"/>
      <p:bldP spid="17" grpId="0"/>
      <p:bldP spid="14" grpId="0"/>
      <p:bldP spid="15" grpId="0"/>
      <p:bldP spid="16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0397D-FF9E-4705-8E4F-E056FCFD3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84" y="3995662"/>
            <a:ext cx="7570033" cy="2255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A43311-8D1B-476E-9664-E609AC9E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84" y="2476512"/>
            <a:ext cx="5375737" cy="11651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BD9BE2-FB39-4C11-B3C5-B12707AC05FC}"/>
              </a:ext>
            </a:extLst>
          </p:cNvPr>
          <p:cNvSpPr txBox="1"/>
          <p:nvPr/>
        </p:nvSpPr>
        <p:spPr>
          <a:xfrm>
            <a:off x="2024802" y="1468581"/>
            <a:ext cx="509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Gates like CNOT and CCNOT are made by combining unitary matrices like X, Y, Z, S, T, and 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E3398-7EFD-48BD-2162-25C7EA991FE3}"/>
              </a:ext>
            </a:extLst>
          </p:cNvPr>
          <p:cNvSpPr txBox="1"/>
          <p:nvPr/>
        </p:nvSpPr>
        <p:spPr>
          <a:xfrm>
            <a:off x="779488" y="2374291"/>
            <a:ext cx="78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CNOT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6D7BB-588C-9113-FB92-E2F132FB0B65}"/>
              </a:ext>
            </a:extLst>
          </p:cNvPr>
          <p:cNvSpPr txBox="1"/>
          <p:nvPr/>
        </p:nvSpPr>
        <p:spPr>
          <a:xfrm>
            <a:off x="728271" y="3817740"/>
            <a:ext cx="91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CCNOT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234858-4834-1EE9-7D3D-7CD0B542591F}"/>
              </a:ext>
            </a:extLst>
          </p:cNvPr>
          <p:cNvSpPr/>
          <p:nvPr/>
        </p:nvSpPr>
        <p:spPr>
          <a:xfrm>
            <a:off x="442210" y="3641696"/>
            <a:ext cx="8214610" cy="2796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1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9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Combine multiple inputs using the </a:t>
            </a:r>
            <a:r>
              <a:rPr lang="en-US" sz="2400" b="1" dirty="0"/>
              <a:t>tensor</a:t>
            </a:r>
            <a:r>
              <a:rPr lang="en-US" sz="2400" dirty="0"/>
              <a:t> </a:t>
            </a:r>
            <a:r>
              <a:rPr lang="en-US" sz="2400" b="1" dirty="0"/>
              <a:t>product</a:t>
            </a:r>
            <a:r>
              <a:rPr lang="en-US" sz="2400" dirty="0"/>
              <a:t> of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limitations of the </a:t>
            </a:r>
            <a:r>
              <a:rPr lang="en-US" sz="2400" b="1" dirty="0">
                <a:solidFill>
                  <a:srgbClr val="FF0000"/>
                </a:solidFill>
              </a:rPr>
              <a:t>No Cloning Theorem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>
                <a:solidFill>
                  <a:srgbClr val="FF0000"/>
                </a:solidFill>
              </a:rPr>
              <a:t>Bloch Sphere </a:t>
            </a:r>
            <a:r>
              <a:rPr lang="en-US" sz="2400" dirty="0"/>
              <a:t>to represent qubit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non-deterministic nature of qubits when </a:t>
            </a:r>
            <a:r>
              <a:rPr lang="en-US" sz="2400" b="1" dirty="0">
                <a:solidFill>
                  <a:srgbClr val="00B050"/>
                </a:solidFill>
              </a:rPr>
              <a:t>superposition</a:t>
            </a:r>
            <a:r>
              <a:rPr lang="en-US" sz="2400" dirty="0"/>
              <a:t> collapses due to measurement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Qiskit simulator to demonstrate </a:t>
            </a:r>
            <a:r>
              <a:rPr lang="en-US" sz="2400" b="1" dirty="0">
                <a:solidFill>
                  <a:srgbClr val="7030A0"/>
                </a:solidFill>
              </a:rPr>
              <a:t>entanglement</a:t>
            </a:r>
            <a:r>
              <a:rPr lang="en-US" sz="2400" dirty="0"/>
              <a:t> as it relates to correlated qubits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classical </a:t>
            </a:r>
            <a:r>
              <a:rPr lang="en-US" sz="2400" b="1" dirty="0"/>
              <a:t>Boolean</a:t>
            </a:r>
            <a:r>
              <a:rPr lang="en-US" sz="2400" dirty="0"/>
              <a:t> logic using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86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D9BE2-FB39-4C11-B3C5-B12707AC05FC}"/>
              </a:ext>
            </a:extLst>
          </p:cNvPr>
          <p:cNvSpPr txBox="1"/>
          <p:nvPr/>
        </p:nvSpPr>
        <p:spPr>
          <a:xfrm>
            <a:off x="2107245" y="1478070"/>
            <a:ext cx="528290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create a </a:t>
            </a:r>
            <a:r>
              <a:rPr lang="en-US" b="1" dirty="0">
                <a:solidFill>
                  <a:srgbClr val="7030A0"/>
                </a:solidFill>
              </a:rPr>
              <a:t>SWAP</a:t>
            </a:r>
            <a:r>
              <a:rPr lang="en-US" dirty="0">
                <a:solidFill>
                  <a:srgbClr val="7030A0"/>
                </a:solidFill>
              </a:rPr>
              <a:t> gate using three CNOT gates or six Hadamard Gates + three CZ Gates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053B0-32C2-0DE3-B7F5-994D97F2C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200"/>
          <a:stretch/>
        </p:blipFill>
        <p:spPr>
          <a:xfrm>
            <a:off x="1014412" y="2390177"/>
            <a:ext cx="7115175" cy="1038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A9D1E8-AC6C-951E-3D1B-A40886F5A1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69"/>
          <a:stretch/>
        </p:blipFill>
        <p:spPr>
          <a:xfrm>
            <a:off x="501233" y="4084820"/>
            <a:ext cx="4153211" cy="1505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F6D839-C4A2-F2C5-8B07-B34FC778E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161" y="3978310"/>
            <a:ext cx="3369743" cy="16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83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18229-ED48-7BF1-7435-D5B8FCD07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169" y="1332907"/>
            <a:ext cx="6285662" cy="520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89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Amplitude vs.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35FC4-B061-4A6A-A655-398E8904D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602"/>
          <a:stretch/>
        </p:blipFill>
        <p:spPr>
          <a:xfrm>
            <a:off x="569657" y="2430223"/>
            <a:ext cx="4002343" cy="1175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64D0F1-3FC9-40BB-A874-E5F13105E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860"/>
          <a:stretch/>
        </p:blipFill>
        <p:spPr>
          <a:xfrm>
            <a:off x="4945625" y="2671118"/>
            <a:ext cx="2610464" cy="8250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12DF8D-B67B-4584-B36B-931BDB45F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13"/>
          <a:stretch/>
        </p:blipFill>
        <p:spPr>
          <a:xfrm>
            <a:off x="569657" y="4001120"/>
            <a:ext cx="4002343" cy="12386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CDBD36-4210-4EB3-AB2A-70ECD38B1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87"/>
          <a:stretch/>
        </p:blipFill>
        <p:spPr>
          <a:xfrm>
            <a:off x="4945625" y="4179752"/>
            <a:ext cx="2610464" cy="9222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E4CD63-7B2F-4D2A-AB15-26CB48B63520}"/>
              </a:ext>
            </a:extLst>
          </p:cNvPr>
          <p:cNvSpPr txBox="1"/>
          <p:nvPr/>
        </p:nvSpPr>
        <p:spPr>
          <a:xfrm>
            <a:off x="2266643" y="1618219"/>
            <a:ext cx="461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Addition is Commutative, Subtraction is NOT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EA0B78-9152-49DC-A8CE-3ADCC194B693}"/>
              </a:ext>
            </a:extLst>
          </p:cNvPr>
          <p:cNvSpPr/>
          <p:nvPr/>
        </p:nvSpPr>
        <p:spPr>
          <a:xfrm>
            <a:off x="6076335" y="4409768"/>
            <a:ext cx="294968" cy="4350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498371-1C65-4A7E-BD42-50A5A96ADCF7}"/>
              </a:ext>
            </a:extLst>
          </p:cNvPr>
          <p:cNvSpPr/>
          <p:nvPr/>
        </p:nvSpPr>
        <p:spPr>
          <a:xfrm>
            <a:off x="5528494" y="2727325"/>
            <a:ext cx="213852" cy="2613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67F6C8-8372-4AF2-B3EE-0EA92E696BD5}"/>
              </a:ext>
            </a:extLst>
          </p:cNvPr>
          <p:cNvSpPr/>
          <p:nvPr/>
        </p:nvSpPr>
        <p:spPr>
          <a:xfrm>
            <a:off x="6706419" y="2730500"/>
            <a:ext cx="213852" cy="2613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D50F150-4A13-48B9-B483-F1478AA86319}"/>
              </a:ext>
            </a:extLst>
          </p:cNvPr>
          <p:cNvCxnSpPr>
            <a:cxnSpLocks/>
            <a:stCxn id="10" idx="0"/>
            <a:endCxn id="24" idx="0"/>
          </p:cNvCxnSpPr>
          <p:nvPr/>
        </p:nvCxnSpPr>
        <p:spPr>
          <a:xfrm rot="16200000" flipH="1">
            <a:off x="6222794" y="2139950"/>
            <a:ext cx="3175" cy="1177925"/>
          </a:xfrm>
          <a:prstGeom prst="bentConnector3">
            <a:avLst>
              <a:gd name="adj1" fmla="val -720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6F02CA-5A6B-4F13-A18F-0DB4FA509555}"/>
              </a:ext>
            </a:extLst>
          </p:cNvPr>
          <p:cNvSpPr txBox="1"/>
          <p:nvPr/>
        </p:nvSpPr>
        <p:spPr>
          <a:xfrm>
            <a:off x="5030060" y="5239781"/>
            <a:ext cx="2855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these are not the same </a:t>
            </a:r>
            <a:r>
              <a:rPr lang="en-US" u="sng" dirty="0">
                <a:solidFill>
                  <a:srgbClr val="FF0000"/>
                </a:solidFill>
              </a:rPr>
              <a:t>states,</a:t>
            </a:r>
            <a:r>
              <a:rPr lang="en-US" dirty="0">
                <a:solidFill>
                  <a:srgbClr val="FF0000"/>
                </a:solidFill>
              </a:rPr>
              <a:t> yet they have the same </a:t>
            </a:r>
            <a:r>
              <a:rPr lang="en-US" b="1" dirty="0">
                <a:solidFill>
                  <a:srgbClr val="FF0000"/>
                </a:solidFill>
              </a:rPr>
              <a:t>expectation</a:t>
            </a:r>
            <a:r>
              <a:rPr lang="en-US" dirty="0">
                <a:solidFill>
                  <a:srgbClr val="FF0000"/>
                </a:solidFill>
              </a:rPr>
              <a:t> values (probabilities)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4BD7FC-FC67-ECDA-721C-EC50F5F5AA97}"/>
              </a:ext>
            </a:extLst>
          </p:cNvPr>
          <p:cNvSpPr/>
          <p:nvPr/>
        </p:nvSpPr>
        <p:spPr>
          <a:xfrm>
            <a:off x="1000125" y="4691921"/>
            <a:ext cx="154118" cy="152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CB1B53-680F-BA56-02FA-C947F12E8640}"/>
              </a:ext>
            </a:extLst>
          </p:cNvPr>
          <p:cNvSpPr/>
          <p:nvPr/>
        </p:nvSpPr>
        <p:spPr>
          <a:xfrm>
            <a:off x="3835765" y="4366643"/>
            <a:ext cx="188548" cy="169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92CD70-D157-79CD-0484-E8437DC0A699}"/>
              </a:ext>
            </a:extLst>
          </p:cNvPr>
          <p:cNvSpPr/>
          <p:nvPr/>
        </p:nvSpPr>
        <p:spPr>
          <a:xfrm>
            <a:off x="2382280" y="4522283"/>
            <a:ext cx="188548" cy="169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7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9" grpId="0" animBg="1"/>
      <p:bldP spid="10" grpId="0" animBg="1"/>
      <p:bldP spid="24" grpId="0" animBg="1"/>
      <p:bldP spid="14" grpId="0"/>
      <p:bldP spid="3" grpId="0" animBg="1"/>
      <p:bldP spid="15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Amplitude vs.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451364-C3CB-48D0-A535-37697C3D5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86" y="1468581"/>
            <a:ext cx="2020855" cy="8941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1262D1-A17B-4A56-9450-7AAC6EB89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557" y="1489552"/>
            <a:ext cx="3420969" cy="8522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03355F6-3F67-46E1-8B25-A1D8F9FB7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342" y="1489552"/>
            <a:ext cx="1414772" cy="8941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5F18D3-9332-4D7C-A3E6-046206EE261D}"/>
              </a:ext>
            </a:extLst>
          </p:cNvPr>
          <p:cNvSpPr/>
          <p:nvPr/>
        </p:nvSpPr>
        <p:spPr>
          <a:xfrm>
            <a:off x="6150077" y="1682468"/>
            <a:ext cx="199104" cy="190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E130E4-0013-4AB9-B96C-F5D3CDCF2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146" y="2801582"/>
            <a:ext cx="4575707" cy="156846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6914CB-8C00-4A51-894F-9A921D5BF25F}"/>
              </a:ext>
            </a:extLst>
          </p:cNvPr>
          <p:cNvSpPr/>
          <p:nvPr/>
        </p:nvSpPr>
        <p:spPr>
          <a:xfrm>
            <a:off x="2306268" y="295033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1AE73D-4CE5-4C45-B56B-37508B196A30}"/>
              </a:ext>
            </a:extLst>
          </p:cNvPr>
          <p:cNvSpPr/>
          <p:nvPr/>
        </p:nvSpPr>
        <p:spPr>
          <a:xfrm>
            <a:off x="5688565" y="295033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EF13F0-0AE3-494E-BD0E-3574E2138DF3}"/>
              </a:ext>
            </a:extLst>
          </p:cNvPr>
          <p:cNvSpPr/>
          <p:nvPr/>
        </p:nvSpPr>
        <p:spPr>
          <a:xfrm>
            <a:off x="2306268" y="392021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2A9ED2-141D-46FA-A1B0-97234A2AE173}"/>
              </a:ext>
            </a:extLst>
          </p:cNvPr>
          <p:cNvSpPr/>
          <p:nvPr/>
        </p:nvSpPr>
        <p:spPr>
          <a:xfrm>
            <a:off x="5983531" y="3920217"/>
            <a:ext cx="559236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8244490-C460-4EAC-A78F-C5F62E3736A5}"/>
              </a:ext>
            </a:extLst>
          </p:cNvPr>
          <p:cNvCxnSpPr>
            <a:stCxn id="13" idx="0"/>
            <a:endCxn id="29" idx="0"/>
          </p:cNvCxnSpPr>
          <p:nvPr/>
        </p:nvCxnSpPr>
        <p:spPr>
          <a:xfrm rot="5400000" flipH="1" flipV="1">
            <a:off x="4144900" y="1259189"/>
            <a:ext cx="12700" cy="3382297"/>
          </a:xfrm>
          <a:prstGeom prst="bentConnector3">
            <a:avLst>
              <a:gd name="adj1" fmla="val 3309677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0CD3610-F405-4570-906F-597E507268C7}"/>
              </a:ext>
            </a:extLst>
          </p:cNvPr>
          <p:cNvCxnSpPr>
            <a:cxnSpLocks/>
            <a:stCxn id="31" idx="0"/>
            <a:endCxn id="33" idx="0"/>
          </p:cNvCxnSpPr>
          <p:nvPr/>
        </p:nvCxnSpPr>
        <p:spPr>
          <a:xfrm rot="5400000" flipH="1" flipV="1">
            <a:off x="4358450" y="2015519"/>
            <a:ext cx="12700" cy="3809397"/>
          </a:xfrm>
          <a:prstGeom prst="bentConnector3">
            <a:avLst>
              <a:gd name="adj1" fmla="val 180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B613D72-6983-4B8B-9DD0-73604B1BAD7A}"/>
              </a:ext>
            </a:extLst>
          </p:cNvPr>
          <p:cNvSpPr txBox="1"/>
          <p:nvPr/>
        </p:nvSpPr>
        <p:spPr>
          <a:xfrm>
            <a:off x="6918118" y="3920217"/>
            <a:ext cx="1734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But are these two "zeros" the same state?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09FF77E-DD6B-488F-8145-9C1481FDF539}"/>
              </a:ext>
            </a:extLst>
          </p:cNvPr>
          <p:cNvCxnSpPr>
            <a:cxnSpLocks/>
            <a:stCxn id="33" idx="3"/>
            <a:endCxn id="13" idx="1"/>
          </p:cNvCxnSpPr>
          <p:nvPr/>
        </p:nvCxnSpPr>
        <p:spPr>
          <a:xfrm flipH="1" flipV="1">
            <a:off x="2306268" y="3175250"/>
            <a:ext cx="4236499" cy="969880"/>
          </a:xfrm>
          <a:prstGeom prst="bentConnector5">
            <a:avLst>
              <a:gd name="adj1" fmla="val -5396"/>
              <a:gd name="adj2" fmla="val -54164"/>
              <a:gd name="adj3" fmla="val 105396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A85E97-7102-4664-BF9B-FDD15BAC7A65}"/>
                  </a:ext>
                </a:extLst>
              </p:cNvPr>
              <p:cNvSpPr txBox="1"/>
              <p:nvPr/>
            </p:nvSpPr>
            <p:spPr>
              <a:xfrm>
                <a:off x="2009301" y="5462494"/>
                <a:ext cx="17402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A85E97-7102-4664-BF9B-FDD15BAC7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301" y="5462494"/>
                <a:ext cx="1740243" cy="369332"/>
              </a:xfrm>
              <a:prstGeom prst="rect">
                <a:avLst/>
              </a:prstGeom>
              <a:blipFill>
                <a:blip r:embed="rId7"/>
                <a:stretch>
                  <a:fillRect l="-1053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B30500-EEA5-4B7F-9D08-7645DC995495}"/>
                  </a:ext>
                </a:extLst>
              </p:cNvPr>
              <p:cNvSpPr txBox="1"/>
              <p:nvPr/>
            </p:nvSpPr>
            <p:spPr>
              <a:xfrm>
                <a:off x="4015081" y="5185495"/>
                <a:ext cx="274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Scalar multiplication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 the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probabilities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B30500-EEA5-4B7F-9D08-7645DC995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081" y="5185495"/>
                <a:ext cx="2743200" cy="923330"/>
              </a:xfrm>
              <a:prstGeom prst="rect">
                <a:avLst/>
              </a:prstGeom>
              <a:blipFill>
                <a:blip r:embed="rId8"/>
                <a:stretch>
                  <a:fillRect l="-889" t="-48344" r="-17111" b="-14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46407529-2113-4AA2-93BE-695BC74BCEE0}"/>
              </a:ext>
            </a:extLst>
          </p:cNvPr>
          <p:cNvSpPr txBox="1"/>
          <p:nvPr/>
        </p:nvSpPr>
        <p:spPr>
          <a:xfrm>
            <a:off x="7023818" y="5370161"/>
            <a:ext cx="17978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Refer to these:</a:t>
            </a:r>
          </a:p>
          <a:p>
            <a:r>
              <a:rPr lang="en-US" sz="1400" dirty="0">
                <a:solidFill>
                  <a:srgbClr val="00B050"/>
                </a:solidFill>
              </a:rPr>
              <a:t>Session 14 - Slide 65</a:t>
            </a:r>
          </a:p>
          <a:p>
            <a:r>
              <a:rPr lang="en-US" sz="1400" dirty="0">
                <a:solidFill>
                  <a:srgbClr val="00B050"/>
                </a:solidFill>
              </a:rPr>
              <a:t>Session 22  - Slide 50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C0E3B-E7EF-4307-A6FA-D7A06A3A8923}"/>
                  </a:ext>
                </a:extLst>
              </p:cNvPr>
              <p:cNvSpPr txBox="1"/>
              <p:nvPr/>
            </p:nvSpPr>
            <p:spPr>
              <a:xfrm>
                <a:off x="3462706" y="2579173"/>
                <a:ext cx="1256778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𝑁𝑂𝑇</m:t>
                          </m:r>
                        </m:e>
                      </m:ra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C0E3B-E7EF-4307-A6FA-D7A06A3A8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706" y="2579173"/>
                <a:ext cx="1256778" cy="3676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19D44-9A81-41B2-B00C-6A940126997E}"/>
                  </a:ext>
                </a:extLst>
              </p:cNvPr>
              <p:cNvSpPr txBox="1"/>
              <p:nvPr/>
            </p:nvSpPr>
            <p:spPr>
              <a:xfrm>
                <a:off x="4776040" y="2579173"/>
                <a:ext cx="705024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𝑁𝑂𝑇</m:t>
                          </m:r>
                        </m:e>
                      </m:ra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19D44-9A81-41B2-B00C-6A9401269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040" y="2579173"/>
                <a:ext cx="705024" cy="3676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69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29" grpId="0" animBg="1"/>
      <p:bldP spid="31" grpId="0" animBg="1"/>
      <p:bldP spid="33" grpId="0" animBg="1"/>
      <p:bldP spid="36" grpId="0"/>
      <p:bldP spid="42" grpId="0"/>
      <p:bldP spid="43" grpId="0"/>
      <p:bldP spid="44" grpId="0"/>
      <p:bldP spid="3" grpId="0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Multiple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6F8CFA-2FAA-C2E0-7740-61D8C7E8F72C}"/>
                  </a:ext>
                </a:extLst>
              </p:cNvPr>
              <p:cNvSpPr txBox="1"/>
              <p:nvPr/>
            </p:nvSpPr>
            <p:spPr>
              <a:xfrm>
                <a:off x="3397191" y="1952468"/>
                <a:ext cx="2349618" cy="520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6F8CFA-2FAA-C2E0-7740-61D8C7E8F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191" y="1952468"/>
                <a:ext cx="2349618" cy="520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6388E-7ECE-F41C-8935-397DDAE84714}"/>
                  </a:ext>
                </a:extLst>
              </p:cNvPr>
              <p:cNvSpPr txBox="1"/>
              <p:nvPr/>
            </p:nvSpPr>
            <p:spPr>
              <a:xfrm>
                <a:off x="3964898" y="2800369"/>
                <a:ext cx="2995757" cy="1025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6388E-7ECE-F41C-8935-397DDAE84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898" y="2800369"/>
                <a:ext cx="2995757" cy="1025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6D839C-E5CA-0AED-E582-4CE83A156CAB}"/>
                  </a:ext>
                </a:extLst>
              </p:cNvPr>
              <p:cNvSpPr txBox="1"/>
              <p:nvPr/>
            </p:nvSpPr>
            <p:spPr>
              <a:xfrm>
                <a:off x="3957403" y="4210157"/>
                <a:ext cx="2676681" cy="2200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6D839C-E5CA-0AED-E582-4CE83A156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403" y="4210157"/>
                <a:ext cx="2676681" cy="2200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FE509C-F6C1-BFC5-1D53-B30A2B73996D}"/>
                  </a:ext>
                </a:extLst>
              </p:cNvPr>
              <p:cNvSpPr txBox="1"/>
              <p:nvPr/>
            </p:nvSpPr>
            <p:spPr>
              <a:xfrm>
                <a:off x="6960655" y="5125600"/>
                <a:ext cx="1447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FE509C-F6C1-BFC5-1D53-B30A2B739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55" y="5125600"/>
                <a:ext cx="14474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2C0AA2A-A8A5-3BD9-C056-90E6E5D96EE3}"/>
              </a:ext>
            </a:extLst>
          </p:cNvPr>
          <p:cNvSpPr txBox="1"/>
          <p:nvPr/>
        </p:nvSpPr>
        <p:spPr>
          <a:xfrm>
            <a:off x="5891134" y="4187671"/>
            <a:ext cx="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5C73F-1095-3C3C-9D7D-BD4540BF978A}"/>
              </a:ext>
            </a:extLst>
          </p:cNvPr>
          <p:cNvSpPr txBox="1"/>
          <p:nvPr/>
        </p:nvSpPr>
        <p:spPr>
          <a:xfrm>
            <a:off x="5891133" y="6056033"/>
            <a:ext cx="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417E66-C442-82F6-6BAB-CCFCF6541193}"/>
              </a:ext>
            </a:extLst>
          </p:cNvPr>
          <p:cNvSpPr/>
          <p:nvPr/>
        </p:nvSpPr>
        <p:spPr>
          <a:xfrm>
            <a:off x="7877683" y="5132122"/>
            <a:ext cx="172387" cy="293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8BCF9A-C545-8761-F427-27D449634D4D}"/>
              </a:ext>
            </a:extLst>
          </p:cNvPr>
          <p:cNvSpPr/>
          <p:nvPr/>
        </p:nvSpPr>
        <p:spPr>
          <a:xfrm>
            <a:off x="5894219" y="6167437"/>
            <a:ext cx="172387" cy="17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5496AEE-07B2-D278-D609-D28440E51529}"/>
              </a:ext>
            </a:extLst>
          </p:cNvPr>
          <p:cNvCxnSpPr>
            <a:cxnSpLocks/>
            <a:stCxn id="8" idx="2"/>
            <a:endCxn id="11" idx="3"/>
          </p:cNvCxnSpPr>
          <p:nvPr/>
        </p:nvCxnSpPr>
        <p:spPr>
          <a:xfrm rot="5400000">
            <a:off x="6601410" y="4890663"/>
            <a:ext cx="827665" cy="1897271"/>
          </a:xfrm>
          <a:prstGeom prst="bent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DE52D4A-5842-85EF-B4DA-3E8EBC802C97}"/>
              </a:ext>
            </a:extLst>
          </p:cNvPr>
          <p:cNvSpPr/>
          <p:nvPr/>
        </p:nvSpPr>
        <p:spPr>
          <a:xfrm>
            <a:off x="5498306" y="6134099"/>
            <a:ext cx="124036" cy="22225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E928270-7200-52B3-F8B8-CC1BCF2D2F13}"/>
              </a:ext>
            </a:extLst>
          </p:cNvPr>
          <p:cNvCxnSpPr>
            <a:cxnSpLocks/>
            <a:stCxn id="11" idx="2"/>
            <a:endCxn id="14" idx="2"/>
          </p:cNvCxnSpPr>
          <p:nvPr/>
        </p:nvCxnSpPr>
        <p:spPr>
          <a:xfrm rot="5400000">
            <a:off x="5761606" y="6137543"/>
            <a:ext cx="17526" cy="420089"/>
          </a:xfrm>
          <a:prstGeom prst="bentConnector3">
            <a:avLst>
              <a:gd name="adj1" fmla="val 140434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62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33" grpId="0"/>
      <p:bldP spid="5" grpId="0"/>
      <p:bldP spid="7" grpId="0"/>
      <p:bldP spid="9" grpId="0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Multiple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FFF15C-28F0-4BC9-B6BC-05694B3A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89" y="1844338"/>
            <a:ext cx="1219048" cy="352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E21AFF-D505-4C5F-B2CF-893F2F0DB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832" y="1605907"/>
            <a:ext cx="4111148" cy="8222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7F83D5-0AC4-4F10-BDDE-6C8D512D4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966" y="2576101"/>
            <a:ext cx="4057115" cy="4370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A91474-B2F4-45AA-984A-B6B58E09E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26" y="2585441"/>
            <a:ext cx="2017513" cy="39259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63D044A-77C1-4EDF-983B-5E3A79FD0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988" y="3505968"/>
            <a:ext cx="979924" cy="13888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018EAF-195B-4D88-980F-7970512C77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1482" y="3975461"/>
            <a:ext cx="1395431" cy="4488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1547A17-AC60-4BE7-8AEA-7D39BBEEC3DE}"/>
              </a:ext>
            </a:extLst>
          </p:cNvPr>
          <p:cNvSpPr txBox="1"/>
          <p:nvPr/>
        </p:nvSpPr>
        <p:spPr>
          <a:xfrm>
            <a:off x="7410817" y="1643755"/>
            <a:ext cx="122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qubyte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2480BD3-AD3F-4272-81CC-98FE8C2D0931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>
            <a:off x="5556913" y="4199873"/>
            <a:ext cx="411075" cy="52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B5D7B65-1168-4F31-901C-0A4B6AE472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3072" y="4846454"/>
            <a:ext cx="824266" cy="149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F53F9DE-6C99-4A21-AF8C-FA6A679C3D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5254676"/>
            <a:ext cx="4144880" cy="668130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4E99C89-EBF8-4A7B-8152-C6AE83E30944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 flipV="1">
            <a:off x="4057338" y="5588741"/>
            <a:ext cx="514662" cy="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09B7747-3BFC-4DBA-B107-31DF6CC7C63A}"/>
              </a:ext>
            </a:extLst>
          </p:cNvPr>
          <p:cNvSpPr/>
          <p:nvPr/>
        </p:nvSpPr>
        <p:spPr>
          <a:xfrm>
            <a:off x="992889" y="1895479"/>
            <a:ext cx="186982" cy="44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2288B5-82C3-43EA-BB3F-1CFD6AF310C7}"/>
              </a:ext>
            </a:extLst>
          </p:cNvPr>
          <p:cNvSpPr/>
          <p:nvPr/>
        </p:nvSpPr>
        <p:spPr>
          <a:xfrm>
            <a:off x="844687" y="4327356"/>
            <a:ext cx="186982" cy="44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E5C5917F-8CF5-4269-8536-0DAABBAA6075}"/>
              </a:ext>
            </a:extLst>
          </p:cNvPr>
          <p:cNvCxnSpPr>
            <a:stCxn id="39" idx="1"/>
            <a:endCxn id="40" idx="1"/>
          </p:cNvCxnSpPr>
          <p:nvPr/>
        </p:nvCxnSpPr>
        <p:spPr>
          <a:xfrm rot="10800000" flipV="1">
            <a:off x="844687" y="2116548"/>
            <a:ext cx="148202" cy="2431877"/>
          </a:xfrm>
          <a:prstGeom prst="bentConnector3">
            <a:avLst>
              <a:gd name="adj1" fmla="val 37056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96B7305-8068-40D4-9869-2F5580F9130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11937" y="2017022"/>
            <a:ext cx="849895" cy="350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94304F-1F50-4A02-8D24-1F331E8A7BB8}"/>
                  </a:ext>
                </a:extLst>
              </p:cNvPr>
              <p:cNvSpPr txBox="1"/>
              <p:nvPr/>
            </p:nvSpPr>
            <p:spPr>
              <a:xfrm>
                <a:off x="7335333" y="2044022"/>
                <a:ext cx="1510670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ℂ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256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94304F-1F50-4A02-8D24-1F331E8A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333" y="2044022"/>
                <a:ext cx="1510670" cy="288477"/>
              </a:xfrm>
              <a:prstGeom prst="rect">
                <a:avLst/>
              </a:prstGeom>
              <a:blipFill>
                <a:blip r:embed="rId11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2823C82A-3FEB-4E03-94CF-00D156587050}"/>
              </a:ext>
            </a:extLst>
          </p:cNvPr>
          <p:cNvSpPr/>
          <p:nvPr/>
        </p:nvSpPr>
        <p:spPr>
          <a:xfrm>
            <a:off x="2253241" y="4394788"/>
            <a:ext cx="287594" cy="345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E7D24A-00BB-4BCF-8D69-2C24A25E2359}"/>
              </a:ext>
            </a:extLst>
          </p:cNvPr>
          <p:cNvSpPr/>
          <p:nvPr/>
        </p:nvSpPr>
        <p:spPr>
          <a:xfrm>
            <a:off x="3650226" y="5715000"/>
            <a:ext cx="191729" cy="207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E0C67B-0C12-442B-9849-6676B9D8013A}"/>
              </a:ext>
            </a:extLst>
          </p:cNvPr>
          <p:cNvSpPr/>
          <p:nvPr/>
        </p:nvSpPr>
        <p:spPr>
          <a:xfrm>
            <a:off x="5290876" y="5478558"/>
            <a:ext cx="191729" cy="207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287907F6-C59C-4B90-A69C-E282E8141229}"/>
              </a:ext>
            </a:extLst>
          </p:cNvPr>
          <p:cNvCxnSpPr>
            <a:cxnSpLocks/>
            <a:stCxn id="51" idx="2"/>
            <a:endCxn id="52" idx="2"/>
          </p:cNvCxnSpPr>
          <p:nvPr/>
        </p:nvCxnSpPr>
        <p:spPr>
          <a:xfrm rot="5400000" flipH="1" flipV="1">
            <a:off x="4448195" y="4984260"/>
            <a:ext cx="236442" cy="1640650"/>
          </a:xfrm>
          <a:prstGeom prst="bentConnector3">
            <a:avLst>
              <a:gd name="adj1" fmla="val -4699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0F96E45-59BC-41A6-9C00-A1275607412B}"/>
              </a:ext>
            </a:extLst>
          </p:cNvPr>
          <p:cNvSpPr txBox="1"/>
          <p:nvPr/>
        </p:nvSpPr>
        <p:spPr>
          <a:xfrm>
            <a:off x="2612809" y="4353211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58E7E8-B67C-427C-87DC-498E3D88AD8C}"/>
              </a:ext>
            </a:extLst>
          </p:cNvPr>
          <p:cNvSpPr txBox="1"/>
          <p:nvPr/>
        </p:nvSpPr>
        <p:spPr>
          <a:xfrm>
            <a:off x="2612809" y="2632193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03E461-24ED-4EC2-84BC-E06F24DA198D}"/>
              </a:ext>
            </a:extLst>
          </p:cNvPr>
          <p:cNvSpPr txBox="1"/>
          <p:nvPr/>
        </p:nvSpPr>
        <p:spPr>
          <a:xfrm>
            <a:off x="2612809" y="6062621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255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3EC076-65A2-77C4-36C8-B58FFAD78280}"/>
              </a:ext>
            </a:extLst>
          </p:cNvPr>
          <p:cNvGrpSpPr/>
          <p:nvPr/>
        </p:nvGrpSpPr>
        <p:grpSpPr>
          <a:xfrm>
            <a:off x="3211329" y="1314467"/>
            <a:ext cx="3875135" cy="369332"/>
            <a:chOff x="3211329" y="1314467"/>
            <a:chExt cx="3875135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910A37-F0C2-3F1A-75FA-977953FE8653}"/>
                </a:ext>
              </a:extLst>
            </p:cNvPr>
            <p:cNvSpPr txBox="1"/>
            <p:nvPr/>
          </p:nvSpPr>
          <p:spPr>
            <a:xfrm>
              <a:off x="3211329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EF42B-D5D1-7799-531B-C95FC2F15B18}"/>
                </a:ext>
              </a:extLst>
            </p:cNvPr>
            <p:cNvSpPr txBox="1"/>
            <p:nvPr/>
          </p:nvSpPr>
          <p:spPr>
            <a:xfrm>
              <a:off x="3741111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C84B6F-AE48-BCBA-77D5-91813B6F5907}"/>
                </a:ext>
              </a:extLst>
            </p:cNvPr>
            <p:cNvSpPr txBox="1"/>
            <p:nvPr/>
          </p:nvSpPr>
          <p:spPr>
            <a:xfrm>
              <a:off x="4270893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BD0D13-77C9-F093-087F-87C672FDE509}"/>
                </a:ext>
              </a:extLst>
            </p:cNvPr>
            <p:cNvSpPr txBox="1"/>
            <p:nvPr/>
          </p:nvSpPr>
          <p:spPr>
            <a:xfrm>
              <a:off x="4800675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5AEAF6-9552-B469-8254-5E8D431634C6}"/>
                </a:ext>
              </a:extLst>
            </p:cNvPr>
            <p:cNvSpPr txBox="1"/>
            <p:nvPr/>
          </p:nvSpPr>
          <p:spPr>
            <a:xfrm>
              <a:off x="5330457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1C0809-9548-4E41-DF37-88461F699C17}"/>
                </a:ext>
              </a:extLst>
            </p:cNvPr>
            <p:cNvSpPr txBox="1"/>
            <p:nvPr/>
          </p:nvSpPr>
          <p:spPr>
            <a:xfrm>
              <a:off x="5860239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FEC6C7-0B1E-7E3C-5EC5-28665D279154}"/>
                </a:ext>
              </a:extLst>
            </p:cNvPr>
            <p:cNvSpPr txBox="1"/>
            <p:nvPr/>
          </p:nvSpPr>
          <p:spPr>
            <a:xfrm>
              <a:off x="6390021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B9D2AA-E04B-0556-CD2F-AA4F9C39A4CF}"/>
                </a:ext>
              </a:extLst>
            </p:cNvPr>
            <p:cNvSpPr txBox="1"/>
            <p:nvPr/>
          </p:nvSpPr>
          <p:spPr>
            <a:xfrm>
              <a:off x="6919803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74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8" grpId="0"/>
      <p:bldP spid="50" grpId="0" animBg="1"/>
      <p:bldP spid="51" grpId="0" animBg="1"/>
      <p:bldP spid="52" grpId="0" animBg="1"/>
      <p:bldP spid="5" grpId="0"/>
      <p:bldP spid="28" grpId="0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1 to 7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56C4C4-58B9-43D3-B68E-2D08BB65DEE5}"/>
                  </a:ext>
                </a:extLst>
              </p:cNvPr>
              <p:cNvSpPr txBox="1"/>
              <p:nvPr/>
            </p:nvSpPr>
            <p:spPr>
              <a:xfrm>
                <a:off x="1794127" y="3275111"/>
                <a:ext cx="24952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#1)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56C4C4-58B9-43D3-B68E-2D08BB65D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3275111"/>
                <a:ext cx="2495235" cy="307777"/>
              </a:xfrm>
              <a:prstGeom prst="rect">
                <a:avLst/>
              </a:prstGeom>
              <a:blipFill>
                <a:blip r:embed="rId3"/>
                <a:stretch>
                  <a:fillRect l="-3415" t="-19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BDFB78-E935-42FA-9DEE-83590A059E1A}"/>
                  </a:ext>
                </a:extLst>
              </p:cNvPr>
              <p:cNvSpPr txBox="1"/>
              <p:nvPr/>
            </p:nvSpPr>
            <p:spPr>
              <a:xfrm>
                <a:off x="1794127" y="3996071"/>
                <a:ext cx="2251065" cy="635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#2)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BDFB78-E935-42FA-9DEE-83590A059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3996071"/>
                <a:ext cx="2251065" cy="6357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AE701C-B361-406B-85FE-3A6D3454BC1B}"/>
                  </a:ext>
                </a:extLst>
              </p:cNvPr>
              <p:cNvSpPr txBox="1"/>
              <p:nvPr/>
            </p:nvSpPr>
            <p:spPr>
              <a:xfrm>
                <a:off x="1794127" y="5045005"/>
                <a:ext cx="15588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#3)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𝐻𝑍𝐻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AE701C-B361-406B-85FE-3A6D3454B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5045005"/>
                <a:ext cx="1558888" cy="307777"/>
              </a:xfrm>
              <a:prstGeom prst="rect">
                <a:avLst/>
              </a:prstGeom>
              <a:blipFill>
                <a:blip r:embed="rId5"/>
                <a:stretch>
                  <a:fillRect l="-5469" t="-4000" r="-117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C0F53F-287F-4B90-B4C2-92F72E6D5030}"/>
                  </a:ext>
                </a:extLst>
              </p:cNvPr>
              <p:cNvSpPr txBox="1"/>
              <p:nvPr/>
            </p:nvSpPr>
            <p:spPr>
              <a:xfrm>
                <a:off x="1794127" y="5765965"/>
                <a:ext cx="15588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#4)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𝐻𝑋𝐻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C0F53F-287F-4B90-B4C2-92F72E6D5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5765965"/>
                <a:ext cx="1558888" cy="307777"/>
              </a:xfrm>
              <a:prstGeom prst="rect">
                <a:avLst/>
              </a:prstGeom>
              <a:blipFill>
                <a:blip r:embed="rId6"/>
                <a:stretch>
                  <a:fillRect l="-5469" t="-2000" r="-117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CA603-337F-4ED6-B537-3E5716F0045F}"/>
                  </a:ext>
                </a:extLst>
              </p:cNvPr>
              <p:cNvSpPr txBox="1"/>
              <p:nvPr/>
            </p:nvSpPr>
            <p:spPr>
              <a:xfrm>
                <a:off x="5351570" y="3275111"/>
                <a:ext cx="19983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#5) −1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𝐻𝑌𝐻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CA603-337F-4ED6-B537-3E5716F00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3275111"/>
                <a:ext cx="1998304" cy="307777"/>
              </a:xfrm>
              <a:prstGeom prst="rect">
                <a:avLst/>
              </a:prstGeom>
              <a:blipFill>
                <a:blip r:embed="rId7"/>
                <a:stretch>
                  <a:fillRect l="-4573" t="-1961" r="-3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9CC1AB-11EF-4171-80B1-ACD3B974B731}"/>
                  </a:ext>
                </a:extLst>
              </p:cNvPr>
              <p:cNvSpPr txBox="1"/>
              <p:nvPr/>
            </p:nvSpPr>
            <p:spPr>
              <a:xfrm>
                <a:off x="5351570" y="4160057"/>
                <a:ext cx="128278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#6)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9CC1AB-11EF-4171-80B1-ACD3B974B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4160057"/>
                <a:ext cx="1282787" cy="307777"/>
              </a:xfrm>
              <a:prstGeom prst="rect">
                <a:avLst/>
              </a:prstGeom>
              <a:blipFill>
                <a:blip r:embed="rId8"/>
                <a:stretch>
                  <a:fillRect l="-7143" t="-19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853F29-AF2A-4971-8D29-88ABA75D1350}"/>
                  </a:ext>
                </a:extLst>
              </p:cNvPr>
              <p:cNvSpPr txBox="1"/>
              <p:nvPr/>
            </p:nvSpPr>
            <p:spPr>
              <a:xfrm>
                <a:off x="5351570" y="5045005"/>
                <a:ext cx="19554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#7) −1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𝑋𝑌𝑋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853F29-AF2A-4971-8D29-88ABA75D1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5045005"/>
                <a:ext cx="1955407" cy="307777"/>
              </a:xfrm>
              <a:prstGeom prst="rect">
                <a:avLst/>
              </a:prstGeom>
              <a:blipFill>
                <a:blip r:embed="rId9"/>
                <a:stretch>
                  <a:fillRect l="-4673" t="-4000" r="-31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E442FB1-A73E-B58D-BD01-73AF67B7F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53416" cy="1177561"/>
          </a:xfrm>
        </p:spPr>
        <p:txBody>
          <a:bodyPr/>
          <a:lstStyle/>
          <a:p>
            <a:r>
              <a:rPr lang="en-US" dirty="0"/>
              <a:t>Demonstrate the following seven identities by applying the operator matrices for quantum gates</a:t>
            </a:r>
          </a:p>
        </p:txBody>
      </p:sp>
    </p:spTree>
    <p:extLst>
      <p:ext uri="{BB962C8B-B14F-4D97-AF65-F5344CB8AC3E}">
        <p14:creationId xmlns:p14="http://schemas.microsoft.com/office/powerpoint/2010/main" val="508016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901DA-A9EF-4364-80D2-73A2318D3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7" y="350201"/>
            <a:ext cx="5526724" cy="6349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000" y="298555"/>
            <a:ext cx="2963737" cy="110345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800" dirty="0">
                <a:latin typeface="+mn-lt"/>
              </a:rPr>
              <a:t> Cell 1 </a:t>
            </a:r>
            <a:r>
              <a:rPr lang="en-US" sz="2400" dirty="0">
                <a:latin typeface="+mn-lt"/>
              </a:rPr>
              <a:t>quantum_gates.ipynb</a:t>
            </a:r>
            <a:endParaRPr lang="en-US" sz="3200" dirty="0">
              <a:latin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1600860" y="291060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1715828" y="58179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86954" y="179610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1613152" y="2469245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511485" y="3157812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172F61-6EFA-4DE3-AF66-785C3F6736F9}"/>
              </a:ext>
            </a:extLst>
          </p:cNvPr>
          <p:cNvGrpSpPr/>
          <p:nvPr/>
        </p:nvGrpSpPr>
        <p:grpSpPr>
          <a:xfrm>
            <a:off x="2527105" y="4227930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885825-3354-4FBE-8D90-64B7E5A9CA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DAE151F-891B-4F11-902E-1E91F447B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000C99-B8A8-4AA2-8142-4EFCE7E59E16}"/>
              </a:ext>
            </a:extLst>
          </p:cNvPr>
          <p:cNvGrpSpPr/>
          <p:nvPr/>
        </p:nvGrpSpPr>
        <p:grpSpPr>
          <a:xfrm>
            <a:off x="5625013" y="466821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99D37D-A214-4B01-9106-DCE69EFDA7F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FBFCB72-D7B3-469F-BF96-9156AB414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09511FE-8457-4019-9382-80A4AB243AFF}"/>
              </a:ext>
            </a:extLst>
          </p:cNvPr>
          <p:cNvGrpSpPr/>
          <p:nvPr/>
        </p:nvGrpSpPr>
        <p:grpSpPr>
          <a:xfrm>
            <a:off x="3511485" y="3771608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9AA5E8-F223-47D5-939B-5C17384CC77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F02B885-E1AB-4A39-8001-AAD1ABF70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D4BFD3C-FDC0-4FF1-8210-71208310D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592" y="1475508"/>
            <a:ext cx="1569977" cy="49615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627FAC-EFA4-4C31-868D-306CC00F4237}"/>
              </a:ext>
            </a:extLst>
          </p:cNvPr>
          <p:cNvSpPr/>
          <p:nvPr/>
        </p:nvSpPr>
        <p:spPr>
          <a:xfrm>
            <a:off x="1423181" y="1980773"/>
            <a:ext cx="276772" cy="184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824472-E8EA-473C-BDB0-938566BA7018}"/>
              </a:ext>
            </a:extLst>
          </p:cNvPr>
          <p:cNvSpPr/>
          <p:nvPr/>
        </p:nvSpPr>
        <p:spPr>
          <a:xfrm>
            <a:off x="7719934" y="1671403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23ADB8-3930-4B22-ABD6-696A64C4CA8E}"/>
              </a:ext>
            </a:extLst>
          </p:cNvPr>
          <p:cNvSpPr/>
          <p:nvPr/>
        </p:nvSpPr>
        <p:spPr>
          <a:xfrm>
            <a:off x="7839855" y="3767443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037617A-77BE-428A-930E-C48FFE84D96F}"/>
              </a:ext>
            </a:extLst>
          </p:cNvPr>
          <p:cNvSpPr/>
          <p:nvPr/>
        </p:nvSpPr>
        <p:spPr>
          <a:xfrm>
            <a:off x="8117173" y="5572245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94D0E2A-271B-4E12-83E5-39E3FFB20A32}"/>
              </a:ext>
            </a:extLst>
          </p:cNvPr>
          <p:cNvCxnSpPr>
            <a:cxnSpLocks/>
            <a:stCxn id="11" idx="3"/>
            <a:endCxn id="44" idx="3"/>
          </p:cNvCxnSpPr>
          <p:nvPr/>
        </p:nvCxnSpPr>
        <p:spPr>
          <a:xfrm>
            <a:off x="7884826" y="1733755"/>
            <a:ext cx="119921" cy="2096040"/>
          </a:xfrm>
          <a:prstGeom prst="bentConnector3">
            <a:avLst>
              <a:gd name="adj1" fmla="val 519597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858F7CE-DC83-420C-9A9F-7D0A97381752}"/>
              </a:ext>
            </a:extLst>
          </p:cNvPr>
          <p:cNvCxnSpPr>
            <a:cxnSpLocks/>
            <a:stCxn id="44" idx="3"/>
            <a:endCxn id="45" idx="3"/>
          </p:cNvCxnSpPr>
          <p:nvPr/>
        </p:nvCxnSpPr>
        <p:spPr>
          <a:xfrm>
            <a:off x="8004747" y="3829795"/>
            <a:ext cx="277318" cy="1804802"/>
          </a:xfrm>
          <a:prstGeom prst="bentConnector3">
            <a:avLst>
              <a:gd name="adj1" fmla="val 18243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F42D7EB-F36C-54C1-B156-1D9B4E2160E5}"/>
              </a:ext>
            </a:extLst>
          </p:cNvPr>
          <p:cNvSpPr/>
          <p:nvPr/>
        </p:nvSpPr>
        <p:spPr>
          <a:xfrm>
            <a:off x="6820592" y="3597639"/>
            <a:ext cx="1296581" cy="155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FD59D9-8D3B-D309-B2B9-26D4E2466C3B}"/>
              </a:ext>
            </a:extLst>
          </p:cNvPr>
          <p:cNvSpPr/>
          <p:nvPr/>
        </p:nvSpPr>
        <p:spPr>
          <a:xfrm>
            <a:off x="6882982" y="5186597"/>
            <a:ext cx="1507587" cy="128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1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  <p:bldP spid="4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2 to 4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3D0856-E4D9-4142-C7E8-1C4BF34B265D}"/>
              </a:ext>
            </a:extLst>
          </p:cNvPr>
          <p:cNvGrpSpPr/>
          <p:nvPr/>
        </p:nvGrpSpPr>
        <p:grpSpPr>
          <a:xfrm>
            <a:off x="869772" y="1283943"/>
            <a:ext cx="7407723" cy="2236375"/>
            <a:chOff x="869772" y="1283943"/>
            <a:chExt cx="7407723" cy="22363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29A19E-73B3-89B3-C2D9-A393DDFB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772" y="1339820"/>
              <a:ext cx="5006372" cy="21804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24D10A0-686C-4E6F-9DB7-D335671F2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1445" y="1283943"/>
              <a:ext cx="1926050" cy="211244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DA2C01-A5E5-0AF8-1AC8-721E3DC3E976}"/>
              </a:ext>
            </a:extLst>
          </p:cNvPr>
          <p:cNvGrpSpPr/>
          <p:nvPr/>
        </p:nvGrpSpPr>
        <p:grpSpPr>
          <a:xfrm>
            <a:off x="988990" y="3810954"/>
            <a:ext cx="3568725" cy="2856341"/>
            <a:chOff x="988990" y="3810954"/>
            <a:chExt cx="3568725" cy="28563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205157-3701-D9BB-3771-DFB2A4A0D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8990" y="3810954"/>
              <a:ext cx="3568725" cy="12146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EE5411-FFC7-4901-8776-8334F9BC0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0784" y="5038724"/>
              <a:ext cx="1619048" cy="162857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D405EF-3D55-3C2D-E1D3-B2A0976F9DCB}"/>
              </a:ext>
            </a:extLst>
          </p:cNvPr>
          <p:cNvGrpSpPr/>
          <p:nvPr/>
        </p:nvGrpSpPr>
        <p:grpSpPr>
          <a:xfrm>
            <a:off x="5053928" y="3819316"/>
            <a:ext cx="3568725" cy="2818995"/>
            <a:chOff x="5053928" y="3819316"/>
            <a:chExt cx="3568725" cy="281899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8515B45-8E9F-43C4-96F9-24A05DBEE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4645" y="5028787"/>
              <a:ext cx="1609524" cy="16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7A3C72-5A73-881A-72F4-852C2FE43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3928" y="3819316"/>
              <a:ext cx="3568725" cy="11978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9730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8C0F3AE-86A3-01E7-E249-5B529BDB9E75}"/>
              </a:ext>
            </a:extLst>
          </p:cNvPr>
          <p:cNvGrpSpPr/>
          <p:nvPr/>
        </p:nvGrpSpPr>
        <p:grpSpPr>
          <a:xfrm>
            <a:off x="494702" y="1316506"/>
            <a:ext cx="5266522" cy="1609524"/>
            <a:chOff x="494702" y="1316506"/>
            <a:chExt cx="5266522" cy="16095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9A0ECE-55D0-8610-C0D6-B6F5BBBC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702" y="1589692"/>
              <a:ext cx="3211960" cy="10631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FC17D2-349B-4CC4-924A-D0BCBE15B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3129" y="1316506"/>
              <a:ext cx="1838095" cy="16095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5 to 7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9A64FB-EA48-7068-5DEA-419D6B6F62F1}"/>
              </a:ext>
            </a:extLst>
          </p:cNvPr>
          <p:cNvGrpSpPr/>
          <p:nvPr/>
        </p:nvGrpSpPr>
        <p:grpSpPr>
          <a:xfrm>
            <a:off x="1874021" y="2518654"/>
            <a:ext cx="6775277" cy="2733333"/>
            <a:chOff x="1874021" y="2518654"/>
            <a:chExt cx="6775277" cy="273333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7A4E9B9-5600-48E2-AE85-6FC4981FD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0727" y="2518654"/>
              <a:ext cx="1628571" cy="27333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924339-1AD2-05FC-1D50-958D7FFEC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74021" y="3002829"/>
              <a:ext cx="4777332" cy="17491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4BEBDF-CB24-A12F-FFA2-ED2E51F0631D}"/>
              </a:ext>
            </a:extLst>
          </p:cNvPr>
          <p:cNvGrpSpPr/>
          <p:nvPr/>
        </p:nvGrpSpPr>
        <p:grpSpPr>
          <a:xfrm>
            <a:off x="507768" y="4921726"/>
            <a:ext cx="5320430" cy="1652588"/>
            <a:chOff x="507768" y="4921726"/>
            <a:chExt cx="5320430" cy="165258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24C9923-0182-4B78-8F10-88C8694AF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5817" y="4948020"/>
              <a:ext cx="1752381" cy="16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7D704E-0760-6232-8751-A3EE6261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768" y="4921726"/>
              <a:ext cx="3253173" cy="16525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1090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4EF8C-6B5E-4D71-A601-F6BDFC4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22" y="1553188"/>
            <a:ext cx="7206556" cy="450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0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B3277864-A2B1-F3FD-ADE1-0A91A160C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 Cloning Theorem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2AB2FC-0F61-442B-824C-94298E0BF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99" y="2486842"/>
            <a:ext cx="2857555" cy="22298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113D2C-5FB5-45E9-9D66-068AFD55A478}"/>
              </a:ext>
            </a:extLst>
          </p:cNvPr>
          <p:cNvSpPr txBox="1"/>
          <p:nvPr/>
        </p:nvSpPr>
        <p:spPr>
          <a:xfrm>
            <a:off x="439641" y="2017395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Swap (</a:t>
            </a:r>
            <a:r>
              <a:rPr lang="en-US" b="1" dirty="0"/>
              <a:t>CSWAP</a:t>
            </a:r>
            <a:r>
              <a:rPr lang="en-US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693BEB-039E-4354-B46D-D2EF0B8DCB75}"/>
              </a:ext>
            </a:extLst>
          </p:cNvPr>
          <p:cNvSpPr txBox="1"/>
          <p:nvPr/>
        </p:nvSpPr>
        <p:spPr>
          <a:xfrm>
            <a:off x="1062760" y="4876469"/>
            <a:ext cx="2440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use a </a:t>
            </a:r>
            <a:r>
              <a:rPr lang="en-US" b="1" dirty="0">
                <a:solidFill>
                  <a:srgbClr val="7030A0"/>
                </a:solidFill>
              </a:rPr>
              <a:t>CSWAP</a:t>
            </a:r>
            <a:r>
              <a:rPr lang="en-US" dirty="0">
                <a:solidFill>
                  <a:srgbClr val="7030A0"/>
                </a:solidFill>
              </a:rPr>
              <a:t> to produce a </a:t>
            </a:r>
            <a:r>
              <a:rPr lang="en-US" i="1" dirty="0">
                <a:solidFill>
                  <a:srgbClr val="7030A0"/>
                </a:solidFill>
              </a:rPr>
              <a:t>fanout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0252FE2-B033-4690-899B-3466A5612E9B}"/>
              </a:ext>
            </a:extLst>
          </p:cNvPr>
          <p:cNvCxnSpPr>
            <a:cxnSpLocks/>
          </p:cNvCxnSpPr>
          <p:nvPr/>
        </p:nvCxnSpPr>
        <p:spPr>
          <a:xfrm>
            <a:off x="1590014" y="2663924"/>
            <a:ext cx="1332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4B8B77-7509-4632-9D1D-531684D49877}"/>
              </a:ext>
            </a:extLst>
          </p:cNvPr>
          <p:cNvCxnSpPr>
            <a:cxnSpLocks/>
          </p:cNvCxnSpPr>
          <p:nvPr/>
        </p:nvCxnSpPr>
        <p:spPr>
          <a:xfrm>
            <a:off x="1590014" y="2663924"/>
            <a:ext cx="1417690" cy="170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BE54411-79EF-4AA2-A8EF-48F22A39C464}"/>
              </a:ext>
            </a:extLst>
          </p:cNvPr>
          <p:cNvSpPr txBox="1"/>
          <p:nvPr/>
        </p:nvSpPr>
        <p:spPr>
          <a:xfrm>
            <a:off x="1479402" y="5902136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Fredkin Gate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78693-4EBF-1AA6-FC5A-0946F5A8EDF4}"/>
              </a:ext>
            </a:extLst>
          </p:cNvPr>
          <p:cNvSpPr txBox="1"/>
          <p:nvPr/>
        </p:nvSpPr>
        <p:spPr>
          <a:xfrm>
            <a:off x="1279378" y="1349115"/>
            <a:ext cx="654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send the same input qubit to two </a:t>
            </a:r>
            <a:r>
              <a:rPr lang="en-US" u="sng" dirty="0">
                <a:solidFill>
                  <a:srgbClr val="7030A0"/>
                </a:solidFill>
              </a:rPr>
              <a:t>different</a:t>
            </a:r>
            <a:r>
              <a:rPr lang="en-US" dirty="0">
                <a:solidFill>
                  <a:srgbClr val="7030A0"/>
                </a:solidFill>
              </a:rPr>
              <a:t> output lines?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01915E12-C365-C827-CD65-7578A7043807}"/>
              </a:ext>
            </a:extLst>
          </p:cNvPr>
          <p:cNvSpPr/>
          <p:nvPr/>
        </p:nvSpPr>
        <p:spPr>
          <a:xfrm>
            <a:off x="3300828" y="3087974"/>
            <a:ext cx="1353618" cy="251085"/>
          </a:xfrm>
          <a:prstGeom prst="borderCallout2">
            <a:avLst>
              <a:gd name="adj1" fmla="val 48601"/>
              <a:gd name="adj2" fmla="val -2796"/>
              <a:gd name="adj3" fmla="val 72481"/>
              <a:gd name="adj4" fmla="val -13345"/>
              <a:gd name="adj5" fmla="val 151306"/>
              <a:gd name="adj6" fmla="val -13445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 NOT symbol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6CA67D-695D-FC47-D573-75A20AC9B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178" y="2477917"/>
            <a:ext cx="2784564" cy="22298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1DF97D6-33AF-4E5E-ABDF-81EB6CC3AAC8}"/>
              </a:ext>
            </a:extLst>
          </p:cNvPr>
          <p:cNvSpPr txBox="1"/>
          <p:nvPr/>
        </p:nvSpPr>
        <p:spPr>
          <a:xfrm>
            <a:off x="5119671" y="4874366"/>
            <a:ext cx="293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use a </a:t>
            </a:r>
            <a:r>
              <a:rPr lang="en-US" b="1" dirty="0">
                <a:solidFill>
                  <a:srgbClr val="7030A0"/>
                </a:solidFill>
              </a:rPr>
              <a:t>CCNOT</a:t>
            </a:r>
            <a:r>
              <a:rPr lang="en-US" dirty="0">
                <a:solidFill>
                  <a:srgbClr val="7030A0"/>
                </a:solidFill>
              </a:rPr>
              <a:t> to produce a </a:t>
            </a:r>
            <a:r>
              <a:rPr lang="en-US" i="1" dirty="0">
                <a:solidFill>
                  <a:srgbClr val="7030A0"/>
                </a:solidFill>
              </a:rPr>
              <a:t>fanout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ACCF26-1B23-BBC9-31C1-BE1142215B3E}"/>
              </a:ext>
            </a:extLst>
          </p:cNvPr>
          <p:cNvSpPr txBox="1"/>
          <p:nvPr/>
        </p:nvSpPr>
        <p:spPr>
          <a:xfrm>
            <a:off x="4685239" y="20152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Controlled NOT </a:t>
            </a:r>
            <a:r>
              <a:rPr lang="en-US" b="1" dirty="0"/>
              <a:t>(CCNOT)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D5D338-BC31-A463-096E-153142FF04F9}"/>
              </a:ext>
            </a:extLst>
          </p:cNvPr>
          <p:cNvCxnSpPr/>
          <p:nvPr/>
        </p:nvCxnSpPr>
        <p:spPr>
          <a:xfrm>
            <a:off x="5923335" y="3506562"/>
            <a:ext cx="1332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FC6333-8504-E86D-DB96-A8D03ED165F3}"/>
              </a:ext>
            </a:extLst>
          </p:cNvPr>
          <p:cNvCxnSpPr>
            <a:cxnSpLocks/>
          </p:cNvCxnSpPr>
          <p:nvPr/>
        </p:nvCxnSpPr>
        <p:spPr>
          <a:xfrm>
            <a:off x="5923335" y="3506562"/>
            <a:ext cx="1386349" cy="848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F05B396-85DC-EB38-156D-74E38EA718D8}"/>
              </a:ext>
            </a:extLst>
          </p:cNvPr>
          <p:cNvSpPr txBox="1"/>
          <p:nvPr/>
        </p:nvSpPr>
        <p:spPr>
          <a:xfrm>
            <a:off x="5724999" y="5900033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Toffoli Gate</a:t>
            </a:r>
          </a:p>
        </p:txBody>
      </p:sp>
    </p:spTree>
    <p:extLst>
      <p:ext uri="{BB962C8B-B14F-4D97-AF65-F5344CB8AC3E}">
        <p14:creationId xmlns:p14="http://schemas.microsoft.com/office/powerpoint/2010/main" val="11721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30" grpId="0"/>
      <p:bldP spid="6" grpId="0" animBg="1"/>
      <p:bldP spid="22" grpId="0"/>
      <p:bldP spid="26" grpId="0"/>
      <p:bldP spid="3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FA01DF87-5F57-4859-80FD-11C7D109EA4A}"/>
              </a:ext>
            </a:extLst>
          </p:cNvPr>
          <p:cNvSpPr txBox="1"/>
          <p:nvPr/>
        </p:nvSpPr>
        <p:spPr>
          <a:xfrm>
            <a:off x="5985293" y="6015693"/>
            <a:ext cx="254681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The output state is not an </a:t>
            </a:r>
            <a:r>
              <a:rPr lang="en-US" sz="1400" b="1" u="sng" dirty="0">
                <a:solidFill>
                  <a:srgbClr val="FF0000"/>
                </a:solidFill>
              </a:rPr>
              <a:t>exact</a:t>
            </a:r>
            <a:r>
              <a:rPr lang="en-US" sz="1400" dirty="0">
                <a:solidFill>
                  <a:srgbClr val="FF0000"/>
                </a:solidFill>
              </a:rPr>
              <a:t> copy of the input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DBC28-67E9-451C-BBBB-0B5B02D271A4}"/>
              </a:ext>
            </a:extLst>
          </p:cNvPr>
          <p:cNvSpPr txBox="1"/>
          <p:nvPr/>
        </p:nvSpPr>
        <p:spPr>
          <a:xfrm>
            <a:off x="593623" y="1269144"/>
            <a:ext cx="795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"We can cut-n-paste, but not </a:t>
            </a:r>
            <a:r>
              <a:rPr lang="en-US" b="1" dirty="0">
                <a:solidFill>
                  <a:srgbClr val="7030A0"/>
                </a:solidFill>
              </a:rPr>
              <a:t>copy</a:t>
            </a:r>
            <a:r>
              <a:rPr lang="en-US" dirty="0">
                <a:solidFill>
                  <a:srgbClr val="7030A0"/>
                </a:solidFill>
              </a:rPr>
              <a:t>-n-paste"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6A33C0-1831-4B2E-8666-BCD4B1F75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31" y="1782703"/>
            <a:ext cx="2980687" cy="2086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25A7B-DFB9-4D65-9CF2-B0A90D388CBD}"/>
                  </a:ext>
                </a:extLst>
              </p:cNvPr>
              <p:cNvSpPr txBox="1"/>
              <p:nvPr/>
            </p:nvSpPr>
            <p:spPr>
              <a:xfrm>
                <a:off x="4122518" y="1924474"/>
                <a:ext cx="2183225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25A7B-DFB9-4D65-9CF2-B0A90D388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518" y="1924474"/>
                <a:ext cx="2183225" cy="88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C6D2783-E87B-469B-AEAF-28BD0F191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32" y="2988815"/>
            <a:ext cx="4369237" cy="8803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29D3E0-3A71-40DE-B10A-811C1387C870}"/>
              </a:ext>
            </a:extLst>
          </p:cNvPr>
          <p:cNvSpPr/>
          <p:nvPr/>
        </p:nvSpPr>
        <p:spPr>
          <a:xfrm>
            <a:off x="5357813" y="3141406"/>
            <a:ext cx="233362" cy="21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7501C-467E-4F1A-A058-061774FF4E49}"/>
              </a:ext>
            </a:extLst>
          </p:cNvPr>
          <p:cNvSpPr/>
          <p:nvPr/>
        </p:nvSpPr>
        <p:spPr>
          <a:xfrm>
            <a:off x="7339014" y="3151768"/>
            <a:ext cx="233362" cy="21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30BCC7-525A-4B0C-9B6B-8676C7FF5406}"/>
                  </a:ext>
                </a:extLst>
              </p:cNvPr>
              <p:cNvSpPr txBox="1"/>
              <p:nvPr/>
            </p:nvSpPr>
            <p:spPr>
              <a:xfrm>
                <a:off x="6528216" y="2328051"/>
                <a:ext cx="22618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=0/1,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30BCC7-525A-4B0C-9B6B-8676C7FF5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216" y="2328051"/>
                <a:ext cx="226182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45D373-BE6A-4DA4-88A3-EA723D4D6E58}"/>
              </a:ext>
            </a:extLst>
          </p:cNvPr>
          <p:cNvCxnSpPr>
            <a:cxnSpLocks/>
            <a:stCxn id="52" idx="2"/>
            <a:endCxn id="23" idx="0"/>
          </p:cNvCxnSpPr>
          <p:nvPr/>
        </p:nvCxnSpPr>
        <p:spPr>
          <a:xfrm rot="5400000">
            <a:off x="7266406" y="2837903"/>
            <a:ext cx="503154" cy="124576"/>
          </a:xfrm>
          <a:prstGeom prst="bentConnector3">
            <a:avLst>
              <a:gd name="adj1" fmla="val 546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D2AD1CF-FF68-4301-B184-D00A968F5368}"/>
              </a:ext>
            </a:extLst>
          </p:cNvPr>
          <p:cNvCxnSpPr>
            <a:cxnSpLocks/>
            <a:stCxn id="45" idx="2"/>
            <a:endCxn id="18" idx="0"/>
          </p:cNvCxnSpPr>
          <p:nvPr/>
        </p:nvCxnSpPr>
        <p:spPr>
          <a:xfrm rot="5400000">
            <a:off x="6593360" y="1529748"/>
            <a:ext cx="492792" cy="2730524"/>
          </a:xfrm>
          <a:prstGeom prst="bentConnector3">
            <a:avLst>
              <a:gd name="adj1" fmla="val 5608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513053B-2D8A-4E3C-9CDE-12FA1D87A1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013" y="4053156"/>
            <a:ext cx="4804162" cy="2680051"/>
          </a:xfrm>
          <a:prstGeom prst="rect">
            <a:avLst/>
          </a:prstGeom>
        </p:spPr>
      </p:pic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7ABD9E0-5197-4426-BC89-DF1409B3A07B}"/>
              </a:ext>
            </a:extLst>
          </p:cNvPr>
          <p:cNvCxnSpPr>
            <a:cxnSpLocks/>
          </p:cNvCxnSpPr>
          <p:nvPr/>
        </p:nvCxnSpPr>
        <p:spPr>
          <a:xfrm>
            <a:off x="7278329" y="4560503"/>
            <a:ext cx="385301" cy="622984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8F159E-0D41-469C-AFF0-CC1A57F106E9}"/>
                  </a:ext>
                </a:extLst>
              </p:cNvPr>
              <p:cNvSpPr txBox="1"/>
              <p:nvPr/>
            </p:nvSpPr>
            <p:spPr>
              <a:xfrm>
                <a:off x="6697097" y="1969604"/>
                <a:ext cx="21284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in superposition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8F159E-0D41-469C-AFF0-CC1A57F10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097" y="1969604"/>
                <a:ext cx="2128482" cy="369332"/>
              </a:xfrm>
              <a:prstGeom prst="rect">
                <a:avLst/>
              </a:prstGeom>
              <a:blipFill>
                <a:blip r:embed="rId9"/>
                <a:stretch>
                  <a:fillRect t="-8197" r="-114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08E47A-7723-4F40-8933-7A18027AF873}"/>
                  </a:ext>
                </a:extLst>
              </p:cNvPr>
              <p:cNvSpPr txBox="1"/>
              <p:nvPr/>
            </p:nvSpPr>
            <p:spPr>
              <a:xfrm>
                <a:off x="558933" y="2814484"/>
                <a:ext cx="4793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08E47A-7723-4F40-8933-7A18027AF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33" y="2814484"/>
                <a:ext cx="47932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F2307B-6A26-4E01-8A51-50B5F0FC8596}"/>
                  </a:ext>
                </a:extLst>
              </p:cNvPr>
              <p:cNvSpPr txBox="1"/>
              <p:nvPr/>
            </p:nvSpPr>
            <p:spPr>
              <a:xfrm>
                <a:off x="547352" y="3499225"/>
                <a:ext cx="4793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F2307B-6A26-4E01-8A51-50B5F0FC8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52" y="3499225"/>
                <a:ext cx="47932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618BEE4-54DB-4005-8A32-DED72FAFDDE0}"/>
              </a:ext>
            </a:extLst>
          </p:cNvPr>
          <p:cNvSpPr/>
          <p:nvPr/>
        </p:nvSpPr>
        <p:spPr>
          <a:xfrm>
            <a:off x="5214130" y="4820377"/>
            <a:ext cx="277112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03CCDB-03E2-4787-9E59-1165E7D46ACA}"/>
              </a:ext>
            </a:extLst>
          </p:cNvPr>
          <p:cNvSpPr/>
          <p:nvPr/>
        </p:nvSpPr>
        <p:spPr>
          <a:xfrm>
            <a:off x="5214130" y="5769494"/>
            <a:ext cx="277112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6CFD07-1142-42A2-9D0D-8D073B969775}"/>
              </a:ext>
            </a:extLst>
          </p:cNvPr>
          <p:cNvSpPr/>
          <p:nvPr/>
        </p:nvSpPr>
        <p:spPr>
          <a:xfrm>
            <a:off x="6995431" y="5183487"/>
            <a:ext cx="627351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D01BAF-87E2-457D-85BF-C6FDFA9A16FB}"/>
              </a:ext>
            </a:extLst>
          </p:cNvPr>
          <p:cNvSpPr/>
          <p:nvPr/>
        </p:nvSpPr>
        <p:spPr>
          <a:xfrm>
            <a:off x="7722685" y="5166235"/>
            <a:ext cx="627351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A29F2C1-96B1-4801-979B-3E6640DD7F8A}"/>
              </a:ext>
            </a:extLst>
          </p:cNvPr>
          <p:cNvCxnSpPr>
            <a:cxnSpLocks/>
            <a:stCxn id="61" idx="3"/>
            <a:endCxn id="2" idx="1"/>
          </p:cNvCxnSpPr>
          <p:nvPr/>
        </p:nvCxnSpPr>
        <p:spPr>
          <a:xfrm>
            <a:off x="5482522" y="4958403"/>
            <a:ext cx="1567842" cy="382797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1FAA59E-80DE-4362-8361-A9398EC3D43C}"/>
              </a:ext>
            </a:extLst>
          </p:cNvPr>
          <p:cNvCxnSpPr>
            <a:cxnSpLocks/>
            <a:stCxn id="63" idx="3"/>
            <a:endCxn id="47" idx="3"/>
          </p:cNvCxnSpPr>
          <p:nvPr/>
        </p:nvCxnSpPr>
        <p:spPr>
          <a:xfrm flipV="1">
            <a:off x="5474494" y="5341200"/>
            <a:ext cx="2809530" cy="574516"/>
          </a:xfrm>
          <a:prstGeom prst="bentConnector3">
            <a:avLst>
              <a:gd name="adj1" fmla="val 10813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A461D-534F-4F1B-88C9-0ACF8ECCB53D}"/>
                  </a:ext>
                </a:extLst>
              </p:cNvPr>
              <p:cNvSpPr txBox="1"/>
              <p:nvPr/>
            </p:nvSpPr>
            <p:spPr>
              <a:xfrm>
                <a:off x="5916887" y="4306915"/>
                <a:ext cx="1240917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0,1,0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,1,0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A461D-534F-4F1B-88C9-0ACF8ECCB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887" y="4306915"/>
                <a:ext cx="1240917" cy="457241"/>
              </a:xfrm>
              <a:prstGeom prst="rect">
                <a:avLst/>
              </a:prstGeom>
              <a:blipFill>
                <a:blip r:embed="rId12"/>
                <a:stretch>
                  <a:fillRect l="-24138" t="-81333" r="-34483" b="-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1732F3-B5D6-AEBA-6BFF-FF7D3B0F3F91}"/>
                  </a:ext>
                </a:extLst>
              </p:cNvPr>
              <p:cNvSpPr txBox="1"/>
              <p:nvPr/>
            </p:nvSpPr>
            <p:spPr>
              <a:xfrm>
                <a:off x="7050364" y="5234513"/>
                <a:ext cx="1240917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0,1,0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1732F3-B5D6-AEBA-6BFF-FF7D3B0F3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364" y="5234513"/>
                <a:ext cx="1240917" cy="457241"/>
              </a:xfrm>
              <a:prstGeom prst="rect">
                <a:avLst/>
              </a:prstGeom>
              <a:blipFill>
                <a:blip r:embed="rId13"/>
                <a:stretch>
                  <a:fillRect l="-24138" t="-81333" r="-34483" b="-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88F871A1-5CDD-6EFA-930D-BE59142FC5FB}"/>
              </a:ext>
            </a:extLst>
          </p:cNvPr>
          <p:cNvSpPr/>
          <p:nvPr/>
        </p:nvSpPr>
        <p:spPr>
          <a:xfrm>
            <a:off x="5214130" y="3141406"/>
            <a:ext cx="143683" cy="2138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383833-8F32-72D2-B622-775813E5DC4C}"/>
              </a:ext>
            </a:extLst>
          </p:cNvPr>
          <p:cNvSpPr/>
          <p:nvPr/>
        </p:nvSpPr>
        <p:spPr>
          <a:xfrm>
            <a:off x="7195330" y="3154226"/>
            <a:ext cx="143683" cy="2138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F2A1B7-DA9B-2FAC-88C4-F1DE91F1E875}"/>
              </a:ext>
            </a:extLst>
          </p:cNvPr>
          <p:cNvSpPr/>
          <p:nvPr/>
        </p:nvSpPr>
        <p:spPr>
          <a:xfrm>
            <a:off x="7044014" y="2364562"/>
            <a:ext cx="144966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DEB2F1-E69E-B969-B3E9-0CA828B9CDF5}"/>
              </a:ext>
            </a:extLst>
          </p:cNvPr>
          <p:cNvSpPr/>
          <p:nvPr/>
        </p:nvSpPr>
        <p:spPr>
          <a:xfrm>
            <a:off x="7285314" y="2361387"/>
            <a:ext cx="144966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00424DF-5D37-B549-4FF7-B4FDE1A02035}"/>
              </a:ext>
            </a:extLst>
          </p:cNvPr>
          <p:cNvCxnSpPr>
            <a:stCxn id="31" idx="2"/>
            <a:endCxn id="28" idx="0"/>
          </p:cNvCxnSpPr>
          <p:nvPr/>
        </p:nvCxnSpPr>
        <p:spPr>
          <a:xfrm rot="5400000">
            <a:off x="5952864" y="1977773"/>
            <a:ext cx="496742" cy="1830525"/>
          </a:xfrm>
          <a:prstGeom prst="bentConnector3">
            <a:avLst>
              <a:gd name="adj1" fmla="val 42969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B755052E-0A35-A8DE-F59E-0DDA6318B66E}"/>
              </a:ext>
            </a:extLst>
          </p:cNvPr>
          <p:cNvCxnSpPr>
            <a:cxnSpLocks/>
            <a:stCxn id="38" idx="2"/>
            <a:endCxn id="37" idx="0"/>
          </p:cNvCxnSpPr>
          <p:nvPr/>
        </p:nvCxnSpPr>
        <p:spPr>
          <a:xfrm rot="5400000">
            <a:off x="7056117" y="2852545"/>
            <a:ext cx="512737" cy="90625"/>
          </a:xfrm>
          <a:prstGeom prst="bentConnector3">
            <a:avLst>
              <a:gd name="adj1" fmla="val 4195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F48A3E1-A02C-B60F-A0C5-F095E978C60F}"/>
              </a:ext>
            </a:extLst>
          </p:cNvPr>
          <p:cNvSpPr/>
          <p:nvPr/>
        </p:nvSpPr>
        <p:spPr>
          <a:xfrm>
            <a:off x="8114896" y="2368512"/>
            <a:ext cx="180244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ABF783-8F7B-3F02-9067-8FDE959760E5}"/>
              </a:ext>
            </a:extLst>
          </p:cNvPr>
          <p:cNvSpPr/>
          <p:nvPr/>
        </p:nvSpPr>
        <p:spPr>
          <a:xfrm>
            <a:off x="7490149" y="2368512"/>
            <a:ext cx="180244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BD8463-23E1-E108-A636-FD425D20C383}"/>
              </a:ext>
            </a:extLst>
          </p:cNvPr>
          <p:cNvSpPr txBox="1"/>
          <p:nvPr/>
        </p:nvSpPr>
        <p:spPr>
          <a:xfrm>
            <a:off x="4502007" y="3883261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E8E9EE8-E949-E17C-4573-D301086827A5}"/>
              </a:ext>
            </a:extLst>
          </p:cNvPr>
          <p:cNvSpPr txBox="1"/>
          <p:nvPr/>
        </p:nvSpPr>
        <p:spPr>
          <a:xfrm>
            <a:off x="5088660" y="3874975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out</a:t>
            </a:r>
          </a:p>
        </p:txBody>
      </p:sp>
      <p:sp>
        <p:nvSpPr>
          <p:cNvPr id="57" name="Arrow: Curved Down 56">
            <a:extLst>
              <a:ext uri="{FF2B5EF4-FFF2-40B4-BE49-F238E27FC236}">
                <a16:creationId xmlns:a16="http://schemas.microsoft.com/office/drawing/2014/main" id="{6B105B1E-5304-8411-6A8C-B4A44835761B}"/>
              </a:ext>
            </a:extLst>
          </p:cNvPr>
          <p:cNvSpPr/>
          <p:nvPr/>
        </p:nvSpPr>
        <p:spPr>
          <a:xfrm>
            <a:off x="7152188" y="5095388"/>
            <a:ext cx="337962" cy="1315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Arrow: Curved Down 57">
            <a:extLst>
              <a:ext uri="{FF2B5EF4-FFF2-40B4-BE49-F238E27FC236}">
                <a16:creationId xmlns:a16="http://schemas.microsoft.com/office/drawing/2014/main" id="{55226E1A-81E9-160D-D91F-9F333803A70A}"/>
              </a:ext>
            </a:extLst>
          </p:cNvPr>
          <p:cNvSpPr/>
          <p:nvPr/>
        </p:nvSpPr>
        <p:spPr>
          <a:xfrm>
            <a:off x="7850654" y="5095388"/>
            <a:ext cx="337962" cy="1315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66B0D3F-4B85-68D7-B6D2-0A5C9CAA6553}"/>
              </a:ext>
            </a:extLst>
          </p:cNvPr>
          <p:cNvSpPr txBox="1"/>
          <p:nvPr/>
        </p:nvSpPr>
        <p:spPr>
          <a:xfrm>
            <a:off x="6319629" y="398898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3289BB-430C-6A7D-D069-0053883C8DDF}"/>
              </a:ext>
            </a:extLst>
          </p:cNvPr>
          <p:cNvSpPr txBox="1"/>
          <p:nvPr/>
        </p:nvSpPr>
        <p:spPr>
          <a:xfrm>
            <a:off x="7586844" y="474354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out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F535A0-B32B-BD19-63B0-46AE0EC85A34}"/>
              </a:ext>
            </a:extLst>
          </p:cNvPr>
          <p:cNvSpPr/>
          <p:nvPr/>
        </p:nvSpPr>
        <p:spPr>
          <a:xfrm>
            <a:off x="5228874" y="4776848"/>
            <a:ext cx="253648" cy="3631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FF6BD42-7A1A-27BD-FB82-8C123CDBAEB5}"/>
              </a:ext>
            </a:extLst>
          </p:cNvPr>
          <p:cNvSpPr/>
          <p:nvPr/>
        </p:nvSpPr>
        <p:spPr>
          <a:xfrm>
            <a:off x="5228873" y="5759969"/>
            <a:ext cx="245621" cy="3114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58A38785-60C8-839B-2135-5C68A24A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 Cloning Theorem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05255D-7BD2-8CDC-39FE-28C236094CC6}"/>
              </a:ext>
            </a:extLst>
          </p:cNvPr>
          <p:cNvSpPr/>
          <p:nvPr/>
        </p:nvSpPr>
        <p:spPr>
          <a:xfrm>
            <a:off x="7050364" y="5226925"/>
            <a:ext cx="522012" cy="2285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E4A17B-8AF9-5B0C-0CF0-44EDDE67B573}"/>
              </a:ext>
            </a:extLst>
          </p:cNvPr>
          <p:cNvSpPr/>
          <p:nvPr/>
        </p:nvSpPr>
        <p:spPr>
          <a:xfrm>
            <a:off x="7762012" y="5226925"/>
            <a:ext cx="522012" cy="228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7E014D-29BD-C4E2-AE4A-25C780F290CE}"/>
              </a:ext>
            </a:extLst>
          </p:cNvPr>
          <p:cNvCxnSpPr/>
          <p:nvPr/>
        </p:nvCxnSpPr>
        <p:spPr>
          <a:xfrm>
            <a:off x="4841823" y="4958403"/>
            <a:ext cx="372307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49C4E0B-C6B0-A1AC-38C0-721811F4EA23}"/>
              </a:ext>
            </a:extLst>
          </p:cNvPr>
          <p:cNvCxnSpPr>
            <a:cxnSpLocks/>
          </p:cNvCxnSpPr>
          <p:nvPr/>
        </p:nvCxnSpPr>
        <p:spPr>
          <a:xfrm flipV="1">
            <a:off x="4813248" y="5915716"/>
            <a:ext cx="400882" cy="3142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4D74BC25-F636-7609-2F22-F193A019D983}"/>
              </a:ext>
            </a:extLst>
          </p:cNvPr>
          <p:cNvSpPr/>
          <p:nvPr/>
        </p:nvSpPr>
        <p:spPr>
          <a:xfrm>
            <a:off x="6622681" y="4301621"/>
            <a:ext cx="522012" cy="228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2878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"/>
                            </p:stCondLst>
                            <p:childTnLst>
                              <p:par>
                                <p:cTn id="1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000"/>
                            </p:stCondLst>
                            <p:childTnLst>
                              <p:par>
                                <p:cTn id="1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500"/>
                            </p:stCondLst>
                            <p:childTnLst>
                              <p:par>
                                <p:cTn id="1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" grpId="0"/>
      <p:bldP spid="10" grpId="0"/>
      <p:bldP spid="18" grpId="0" animBg="1"/>
      <p:bldP spid="23" grpId="0" animBg="1"/>
      <p:bldP spid="19" grpId="0"/>
      <p:bldP spid="5" grpId="0"/>
      <p:bldP spid="6" grpId="0"/>
      <p:bldP spid="20" grpId="0"/>
      <p:bldP spid="9" grpId="0"/>
      <p:bldP spid="29" grpId="0"/>
      <p:bldP spid="28" grpId="0" animBg="1"/>
      <p:bldP spid="37" grpId="0" animBg="1"/>
      <p:bldP spid="55" grpId="0"/>
      <p:bldP spid="56" grpId="0"/>
      <p:bldP spid="57" grpId="0" animBg="1"/>
      <p:bldP spid="58" grpId="0" animBg="1"/>
      <p:bldP spid="59" grpId="0"/>
      <p:bldP spid="60" grpId="0"/>
      <p:bldP spid="61" grpId="0" animBg="1"/>
      <p:bldP spid="63" grpId="0" animBg="1"/>
      <p:bldP spid="2" grpId="0" animBg="1"/>
      <p:bldP spid="47" grpId="0" animBg="1"/>
      <p:bldP spid="6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FD08B6-21AE-652E-D49F-F440F9CA7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how the  CCNOT gate shown on </a:t>
                </a:r>
                <a:r>
                  <a:rPr lang="en-US" dirty="0">
                    <a:hlinkClick r:id="rId3" action="ppaction://hlinksldjump"/>
                  </a:rPr>
                  <a:t>slide #27</a:t>
                </a:r>
                <a:r>
                  <a:rPr lang="en-US" dirty="0"/>
                  <a:t> cannot </a:t>
                </a:r>
                <a:r>
                  <a:rPr lang="en-US" u="sng" dirty="0">
                    <a:solidFill>
                      <a:srgbClr val="FF0000"/>
                    </a:solidFill>
                  </a:rPr>
                  <a:t>exactly</a:t>
                </a:r>
                <a:r>
                  <a:rPr lang="en-US" dirty="0"/>
                  <a:t> clone this input state: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a 50/50 superposition: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1,0,0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7030A0"/>
                    </a:solidFill>
                  </a:rPr>
                  <a:t>no cloning theorem</a:t>
                </a:r>
                <a:r>
                  <a:rPr lang="en-US" dirty="0"/>
                  <a:t> says you cannot clone an </a:t>
                </a:r>
                <a:r>
                  <a:rPr lang="en-US" b="1" dirty="0"/>
                  <a:t>arbitrary</a:t>
                </a:r>
                <a:r>
                  <a:rPr lang="en-US" dirty="0"/>
                  <a:t> state (e.g., all possible states) but you </a:t>
                </a:r>
                <a:r>
                  <a:rPr lang="en-US" i="1" dirty="0"/>
                  <a:t>might</a:t>
                </a:r>
                <a:r>
                  <a:rPr lang="en-US" dirty="0"/>
                  <a:t> be able to clone a single </a:t>
                </a:r>
                <a:r>
                  <a:rPr lang="en-US" u="sng" dirty="0"/>
                  <a:t>specific</a:t>
                </a:r>
                <a:r>
                  <a:rPr lang="en-US" dirty="0"/>
                  <a:t> state</a:t>
                </a:r>
              </a:p>
            </p:txBody>
          </p:sp>
        </mc:Choice>
        <mc:Fallback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FD08B6-21AE-652E-D49F-F440F9CA7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Impress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Superposition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Things are simple enough for an </a:t>
                </a:r>
                <a:r>
                  <a:rPr lang="en-US" sz="2400" i="1" dirty="0"/>
                  <a:t>individual</a:t>
                </a:r>
                <a:r>
                  <a:rPr lang="en-US" sz="2400" dirty="0"/>
                  <a:t> qubit: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picture is more difficult for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quantum register</a:t>
                </a:r>
                <a:r>
                  <a:rPr lang="en-US" sz="2400" dirty="0"/>
                  <a:t> containing many qubits: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Superposition</a:t>
                </a:r>
                <a:r>
                  <a:rPr lang="en-US" sz="2400" dirty="0"/>
                  <a:t> doesn't mean the qubit is simultaneously assuming all possible values at every instant –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it has a singular definite value at any moment</a:t>
                </a:r>
                <a:r>
                  <a:rPr lang="en-US" sz="2400" dirty="0"/>
                  <a:t> - but we cannot know that value (when we measure it becomes </a:t>
                </a:r>
                <a:r>
                  <a:rPr lang="en-US" sz="2400" b="1" dirty="0"/>
                  <a:t>0</a:t>
                </a:r>
                <a:r>
                  <a:rPr lang="en-US" sz="2400" dirty="0"/>
                  <a:t> or </a:t>
                </a:r>
                <a:r>
                  <a:rPr lang="en-US" sz="2400" b="1" dirty="0"/>
                  <a:t>1</a:t>
                </a:r>
                <a:r>
                  <a:rPr lang="en-US" sz="2400" dirty="0"/>
                  <a:t> </a:t>
                </a:r>
                <a:r>
                  <a:rPr lang="en-US" sz="2400" u="sng" dirty="0"/>
                  <a:t>only</a:t>
                </a:r>
                <a:r>
                  <a:rPr lang="en-US" sz="24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Superposition</a:t>
                </a:r>
                <a:r>
                  <a:rPr lang="en-US" sz="2400" dirty="0"/>
                  <a:t> is not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entanglement</a:t>
                </a:r>
                <a:r>
                  <a:rPr lang="en-US" sz="2400" dirty="0"/>
                  <a:t> – an isolated qubit in superposition does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affect other qubits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1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43E1F5-D8A8-4384-A997-6C5796A19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02" y="1838657"/>
            <a:ext cx="7386195" cy="4451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299952" y="1334729"/>
            <a:ext cx="254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https://qiskit.org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277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66928F-0093-4977-993E-AD52EEEB7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81" y="1941160"/>
            <a:ext cx="7539838" cy="44774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040012" y="1334729"/>
            <a:ext cx="306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https://qiskit.org/learn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8353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040012" y="1334729"/>
            <a:ext cx="306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https://qiskit.org/textbook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C246B-76C3-460D-829A-A5B74776B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919" y="1924777"/>
            <a:ext cx="6526162" cy="43345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75625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1961536" y="1335538"/>
            <a:ext cx="5220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Qiskit Foundations - Coding With Qiskit - Season 1</a:t>
            </a:r>
            <a:r>
              <a:rPr lang="en-US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4D3B5-71DF-4311-8FE3-AD7F75B6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82" y="1861326"/>
            <a:ext cx="6606435" cy="44950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C932F-1C34-4D7F-8902-B25CD293C0D9}"/>
              </a:ext>
            </a:extLst>
          </p:cNvPr>
          <p:cNvCxnSpPr/>
          <p:nvPr/>
        </p:nvCxnSpPr>
        <p:spPr>
          <a:xfrm>
            <a:off x="848033" y="4173794"/>
            <a:ext cx="1113503" cy="3760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5CA28A7-D06B-49CA-8E06-8E18F7BF20C2}"/>
              </a:ext>
            </a:extLst>
          </p:cNvPr>
          <p:cNvSpPr/>
          <p:nvPr/>
        </p:nvSpPr>
        <p:spPr>
          <a:xfrm>
            <a:off x="2020529" y="4505632"/>
            <a:ext cx="479323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D5A4BD-BC4B-425E-8F10-3E222C6E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36" y="855983"/>
            <a:ext cx="3961905" cy="5076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D82EEF-0ABB-4BE1-BFA7-DFB678717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713" y="1810683"/>
            <a:ext cx="2904762" cy="31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superposition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519164" y="178832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3553080" y="2432459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346184" y="292163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764558" y="3892964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2521570" y="4915757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33540" y="2821844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25940" y="4533313"/>
            <a:ext cx="1509182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033539" y="2944985"/>
            <a:ext cx="646991" cy="1588327"/>
          </a:xfrm>
          <a:prstGeom prst="bentConnector4">
            <a:avLst>
              <a:gd name="adj1" fmla="val -35333"/>
              <a:gd name="adj2" fmla="val 5623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07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48AF99-5801-4855-A48E-31370350C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67" y="1283381"/>
            <a:ext cx="4428571" cy="54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603E20-7E5E-4380-A67B-969CFD394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08"/>
          <a:stretch/>
        </p:blipFill>
        <p:spPr>
          <a:xfrm>
            <a:off x="5306518" y="1363826"/>
            <a:ext cx="3113726" cy="8380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25121B-0912-47A4-B298-6C2B670BA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587" y="2494093"/>
            <a:ext cx="1577589" cy="1859541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F13AF8-FA99-422A-A671-42C153E35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587" y="4645806"/>
            <a:ext cx="1577589" cy="1893107"/>
          </a:xfrm>
          <a:prstGeom prst="rect">
            <a:avLst/>
          </a:prstGeom>
          <a:ln>
            <a:noFill/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194949" y="1718097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1880295" y="2207345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975073" y="2695899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2169100" y="2869940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94C11E8-41D3-4CD4-BF61-03F5260B784C}"/>
              </a:ext>
            </a:extLst>
          </p:cNvPr>
          <p:cNvGrpSpPr/>
          <p:nvPr/>
        </p:nvGrpSpPr>
        <p:grpSpPr>
          <a:xfrm>
            <a:off x="864975" y="3346276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E3D51E-8E91-4537-9CF1-4F353A2F31D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FDF5169-7F23-4BE9-BE97-8C0DCDDB5A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5AD56AF-5C21-4DA0-90DB-5D8EC462299E}"/>
              </a:ext>
            </a:extLst>
          </p:cNvPr>
          <p:cNvGrpSpPr/>
          <p:nvPr/>
        </p:nvGrpSpPr>
        <p:grpSpPr>
          <a:xfrm>
            <a:off x="3607910" y="4311874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9CA4A4C-DEFF-46CF-BD6D-EB25CD63D2F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F3A2E76-BF01-4498-A4F7-2CC78EED3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DE8C16C-AADF-4D11-9514-D65B7A033176}"/>
              </a:ext>
            </a:extLst>
          </p:cNvPr>
          <p:cNvGrpSpPr/>
          <p:nvPr/>
        </p:nvGrpSpPr>
        <p:grpSpPr>
          <a:xfrm>
            <a:off x="2428039" y="5014033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3D8899-FF28-4927-A855-F2293C1DED8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C75F69B-69F0-4CB4-A207-953F869D5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FE9E4CC-DAF9-4D4A-95C3-DCFAC5203E56}"/>
              </a:ext>
            </a:extLst>
          </p:cNvPr>
          <p:cNvGrpSpPr/>
          <p:nvPr/>
        </p:nvGrpSpPr>
        <p:grpSpPr>
          <a:xfrm>
            <a:off x="3198581" y="5448906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DCAD8C-D44A-46CA-86D3-C5D50100ECE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D8EDFC8-E7CF-41B3-88F0-ED4AECE9B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FED617-3D3C-4ED2-9C52-E40982436423}"/>
              </a:ext>
            </a:extLst>
          </p:cNvPr>
          <p:cNvGrpSpPr/>
          <p:nvPr/>
        </p:nvGrpSpPr>
        <p:grpSpPr>
          <a:xfrm>
            <a:off x="1790234" y="3825257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E84FC74-25FA-4165-96D2-8B948E1CA0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1934FE4-A994-489D-82E0-A641C7382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4FE3AAE-26E3-4A9D-98CB-9EA8F42484F2}"/>
              </a:ext>
            </a:extLst>
          </p:cNvPr>
          <p:cNvGrpSpPr/>
          <p:nvPr/>
        </p:nvGrpSpPr>
        <p:grpSpPr>
          <a:xfrm>
            <a:off x="2961036" y="6412856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3C3525-1230-44DF-A80C-DE73B86CDCA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1D473C7-2DF0-4F4E-99B6-5320EEC394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6AA8662-9C62-41AB-987A-66174CA7405F}"/>
              </a:ext>
            </a:extLst>
          </p:cNvPr>
          <p:cNvSpPr txBox="1"/>
          <p:nvPr/>
        </p:nvSpPr>
        <p:spPr>
          <a:xfrm>
            <a:off x="6373390" y="11625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95402F9-BB4C-4F59-B271-AE55DACA2579}"/>
              </a:ext>
            </a:extLst>
          </p:cNvPr>
          <p:cNvSpPr txBox="1"/>
          <p:nvPr/>
        </p:nvSpPr>
        <p:spPr>
          <a:xfrm>
            <a:off x="7681979" y="1131674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925C775F-C97C-F80A-3AD1-DF868ACC4C3D}"/>
              </a:ext>
            </a:extLst>
          </p:cNvPr>
          <p:cNvSpPr/>
          <p:nvPr/>
        </p:nvSpPr>
        <p:spPr>
          <a:xfrm rot="5400000">
            <a:off x="6383721" y="3629141"/>
            <a:ext cx="277318" cy="48424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59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1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CF3BF-7FC5-437F-BEC7-183A5443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1921989"/>
            <a:ext cx="7183024" cy="3980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92551-9C53-48A3-9A51-E90F25CE66DE}"/>
              </a:ext>
            </a:extLst>
          </p:cNvPr>
          <p:cNvSpPr txBox="1"/>
          <p:nvPr/>
        </p:nvSpPr>
        <p:spPr>
          <a:xfrm>
            <a:off x="3567265" y="4929317"/>
            <a:ext cx="2494322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happens even if we only allow a </a:t>
            </a:r>
            <a:r>
              <a:rPr lang="en-US" b="1" dirty="0">
                <a:solidFill>
                  <a:srgbClr val="7030A0"/>
                </a:solidFill>
              </a:rPr>
              <a:t>single</a:t>
            </a:r>
            <a:r>
              <a:rPr lang="en-US" dirty="0">
                <a:solidFill>
                  <a:srgbClr val="7030A0"/>
                </a:solidFill>
              </a:rPr>
              <a:t> electron </a:t>
            </a:r>
            <a:r>
              <a:rPr lang="en-US" i="1" dirty="0">
                <a:solidFill>
                  <a:srgbClr val="7030A0"/>
                </a:solidFill>
              </a:rPr>
              <a:t>at a time </a:t>
            </a:r>
            <a:r>
              <a:rPr lang="en-US" dirty="0">
                <a:solidFill>
                  <a:srgbClr val="7030A0"/>
                </a:solidFill>
              </a:rPr>
              <a:t>to pass through the slits </a:t>
            </a:r>
          </a:p>
        </p:txBody>
      </p:sp>
    </p:spTree>
    <p:extLst>
      <p:ext uri="{BB962C8B-B14F-4D97-AF65-F5344CB8AC3E}">
        <p14:creationId xmlns:p14="http://schemas.microsoft.com/office/powerpoint/2010/main" val="190305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A19EDC-AB07-4A52-89AB-5099EE26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14" y="1699081"/>
            <a:ext cx="4409524" cy="41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064657" y="2630598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843816" y="3106727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1877578" y="5549949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B3FC00-8478-4744-8C37-8C158A8805DB}"/>
              </a:ext>
            </a:extLst>
          </p:cNvPr>
          <p:cNvGrpSpPr/>
          <p:nvPr/>
        </p:nvGrpSpPr>
        <p:grpSpPr>
          <a:xfrm>
            <a:off x="4831811" y="1185750"/>
            <a:ext cx="3647087" cy="1067687"/>
            <a:chOff x="4831811" y="1185750"/>
            <a:chExt cx="3647087" cy="106768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E9FBEF-99A7-49BD-9617-D0EF99ED0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1811" y="1415343"/>
              <a:ext cx="3647087" cy="83809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AA8662-9C62-41AB-987A-66174CA7405F}"/>
                </a:ext>
              </a:extLst>
            </p:cNvPr>
            <p:cNvSpPr txBox="1"/>
            <p:nvPr/>
          </p:nvSpPr>
          <p:spPr>
            <a:xfrm>
              <a:off x="6502920" y="1216602"/>
              <a:ext cx="527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sv1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95402F9-BB4C-4F59-B271-AE55DACA2579}"/>
                </a:ext>
              </a:extLst>
            </p:cNvPr>
            <p:cNvSpPr txBox="1"/>
            <p:nvPr/>
          </p:nvSpPr>
          <p:spPr>
            <a:xfrm>
              <a:off x="7766539" y="1185750"/>
              <a:ext cx="527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sv2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FA5C367-2646-4174-80AA-E13082E29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258" y="2525586"/>
            <a:ext cx="1509178" cy="185100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E998D9-4B6C-4D60-BE42-98505D08B2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8177" y="2525586"/>
            <a:ext cx="1497809" cy="1920268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E60E15-94AF-4B20-AC24-D1D0C2B18F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8312" y="4630861"/>
            <a:ext cx="2825332" cy="1950229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F3FBDD5-D10C-490C-9B4F-3FDE0D9EB092}"/>
              </a:ext>
            </a:extLst>
          </p:cNvPr>
          <p:cNvGrpSpPr/>
          <p:nvPr/>
        </p:nvGrpSpPr>
        <p:grpSpPr>
          <a:xfrm>
            <a:off x="2284686" y="3755519"/>
            <a:ext cx="1068643" cy="369332"/>
            <a:chOff x="3647644" y="4910075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66CBF-7F07-4B96-AD7F-28BA881781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AB21A9A-6579-4A09-B75C-01E2E983F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2284686" y="1731364"/>
            <a:ext cx="893229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6088856" y="4810125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560469" y="5795963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249799" y="5896678"/>
            <a:ext cx="4409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</a:t>
            </a:r>
            <a:r>
              <a:rPr lang="en-US" dirty="0"/>
              <a:t>: Without any </a:t>
            </a:r>
            <a:r>
              <a:rPr lang="en-US" i="1" dirty="0"/>
              <a:t>measurements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the histogram is based solely on the </a:t>
            </a:r>
            <a:r>
              <a:rPr lang="en-US" u="sng" dirty="0"/>
              <a:t>final</a:t>
            </a:r>
            <a:r>
              <a:rPr lang="en-US" dirty="0"/>
              <a:t> state vector (amplitudes</a:t>
            </a:r>
            <a:r>
              <a:rPr lang="en-US" b="1" baseline="30000" dirty="0"/>
              <a:t>2</a:t>
            </a:r>
            <a:r>
              <a:rPr lang="en-US" dirty="0"/>
              <a:t> = probabilities)</a:t>
            </a:r>
          </a:p>
        </p:txBody>
      </p:sp>
      <p:sp>
        <p:nvSpPr>
          <p:cNvPr id="28" name="Arrow: Curved Right 27">
            <a:extLst>
              <a:ext uri="{FF2B5EF4-FFF2-40B4-BE49-F238E27FC236}">
                <a16:creationId xmlns:a16="http://schemas.microsoft.com/office/drawing/2014/main" id="{F94290BF-79EF-674A-4686-34DC2D6537B8}"/>
              </a:ext>
            </a:extLst>
          </p:cNvPr>
          <p:cNvSpPr/>
          <p:nvPr/>
        </p:nvSpPr>
        <p:spPr>
          <a:xfrm rot="5400000">
            <a:off x="5487620" y="3652055"/>
            <a:ext cx="277318" cy="48424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10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  <p:bldP spid="2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BBC8A8-1404-4793-BE74-E837B0163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179" y="3185448"/>
            <a:ext cx="3865207" cy="2610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31AE94-AC45-4490-AA03-EAF703A98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4" y="1699080"/>
            <a:ext cx="4341179" cy="30453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382934" y="2585103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1585824" y="3144762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2073016" y="4438718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F3FBDD5-D10C-490C-9B4F-3FDE0D9EB092}"/>
              </a:ext>
            </a:extLst>
          </p:cNvPr>
          <p:cNvGrpSpPr/>
          <p:nvPr/>
        </p:nvGrpSpPr>
        <p:grpSpPr>
          <a:xfrm>
            <a:off x="4053070" y="3515062"/>
            <a:ext cx="1068643" cy="369332"/>
            <a:chOff x="3647644" y="4910075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66CBF-7F07-4B96-AD7F-28BA881781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AB21A9A-6579-4A09-B75C-01E2E983F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2662456" y="3587002"/>
            <a:ext cx="659388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5946450" y="3425076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905243" y="4926069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486999" y="5065367"/>
            <a:ext cx="3865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(measured)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C2A24-42AF-4BA7-83DA-A8371C498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018" y="1500415"/>
            <a:ext cx="4144592" cy="117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/>
              <p:nvPr/>
            </p:nvSpPr>
            <p:spPr>
              <a:xfrm>
                <a:off x="640310" y="5735894"/>
                <a:ext cx="2825004" cy="709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10" y="5735894"/>
                <a:ext cx="2825004" cy="709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/>
              <p:nvPr/>
            </p:nvSpPr>
            <p:spPr>
              <a:xfrm>
                <a:off x="3682249" y="5748982"/>
                <a:ext cx="2625334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249" y="5748982"/>
                <a:ext cx="2625334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77EDD840-7762-2EC9-609B-3CAFA9391748}"/>
              </a:ext>
            </a:extLst>
          </p:cNvPr>
          <p:cNvSpPr/>
          <p:nvPr/>
        </p:nvSpPr>
        <p:spPr>
          <a:xfrm>
            <a:off x="3566337" y="1731961"/>
            <a:ext cx="1090456" cy="261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49A71-1389-0CCA-3CF8-E149A6E50957}"/>
              </a:ext>
            </a:extLst>
          </p:cNvPr>
          <p:cNvSpPr txBox="1"/>
          <p:nvPr/>
        </p:nvSpPr>
        <p:spPr>
          <a:xfrm>
            <a:off x="3439495" y="2355572"/>
            <a:ext cx="1048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Qubit index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0ECCCA-8713-E116-202E-351AD6B421B4}"/>
              </a:ext>
            </a:extLst>
          </p:cNvPr>
          <p:cNvCxnSpPr>
            <a:cxnSpLocks/>
          </p:cNvCxnSpPr>
          <p:nvPr/>
        </p:nvCxnSpPr>
        <p:spPr>
          <a:xfrm flipH="1">
            <a:off x="3259931" y="2518149"/>
            <a:ext cx="271463" cy="18489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15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  <p:bldP spid="14" grpId="0"/>
      <p:bldP spid="37" grpId="0"/>
      <p:bldP spid="27" grpId="0" animBg="1"/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4373448-6C93-4B5B-B2EE-BD1CFE1D5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329" y="3213505"/>
            <a:ext cx="3865207" cy="2607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2AC827-2177-492D-BBFC-98B09B0E1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4" y="1703827"/>
            <a:ext cx="4341179" cy="25451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4185608" y="3409831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2532102" y="3477735"/>
            <a:ext cx="933212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5946450" y="3425076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935223" y="4761681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279465" y="4374068"/>
            <a:ext cx="4377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</a:t>
            </a:r>
            <a:r>
              <a:rPr lang="en-US" b="1" dirty="0"/>
              <a:t>10,000</a:t>
            </a:r>
            <a:r>
              <a:rPr lang="en-US" dirty="0"/>
              <a:t> shots brings us closer to the expected outcomes (think Monte Carlo)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C2A24-42AF-4BA7-83DA-A8371C498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018" y="1500415"/>
            <a:ext cx="4144592" cy="117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/>
              <p:nvPr/>
            </p:nvSpPr>
            <p:spPr>
              <a:xfrm>
                <a:off x="1125296" y="5096675"/>
                <a:ext cx="2825004" cy="709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96" y="5096675"/>
                <a:ext cx="2825004" cy="709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/>
              <p:nvPr/>
            </p:nvSpPr>
            <p:spPr>
              <a:xfrm>
                <a:off x="1322636" y="5958844"/>
                <a:ext cx="2625334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636" y="5958844"/>
                <a:ext cx="2625334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7BE60F4-3B02-F21C-BEC2-5CA5A38AB34D}"/>
              </a:ext>
            </a:extLst>
          </p:cNvPr>
          <p:cNvSpPr/>
          <p:nvPr/>
        </p:nvSpPr>
        <p:spPr>
          <a:xfrm>
            <a:off x="3419475" y="1749099"/>
            <a:ext cx="1216819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0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  <p:bldP spid="14" grpId="0"/>
      <p:bldP spid="37" grpId="0"/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F508F9-CDF6-4624-827E-A674AB856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45" y="1357571"/>
            <a:ext cx="4419048" cy="41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3C7075-827F-4384-81F4-593CB1EBC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075" y="1296312"/>
            <a:ext cx="3123809" cy="8476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33D31B-DB78-42A1-AB7B-7B1B9F37D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95" y="2399767"/>
            <a:ext cx="1570864" cy="1827459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0482B0-A62B-4F6B-B541-5BDECD892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5078" y="2399767"/>
            <a:ext cx="1560177" cy="182745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806F2F-A93B-4E36-8CA5-FF836CE38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6216" y="1596452"/>
            <a:ext cx="1077040" cy="115868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2750695" y="1357571"/>
            <a:ext cx="397239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5DC2962-0CF6-48C6-A4FB-26C6FCEAF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1145" y="4483062"/>
            <a:ext cx="2843323" cy="194415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87217AF-E60D-4B83-8B5D-0602B279F45B}"/>
              </a:ext>
            </a:extLst>
          </p:cNvPr>
          <p:cNvSpPr/>
          <p:nvPr/>
        </p:nvSpPr>
        <p:spPr>
          <a:xfrm>
            <a:off x="8130105" y="2442654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/>
              <p:nvPr/>
            </p:nvSpPr>
            <p:spPr>
              <a:xfrm>
                <a:off x="449155" y="5673792"/>
                <a:ext cx="47201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 negative phase doesn't change the probability of ultimately measuring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or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In the final state vector, it is still a 50/50 chance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55" y="5673792"/>
                <a:ext cx="4720139" cy="923330"/>
              </a:xfrm>
              <a:prstGeom prst="rect">
                <a:avLst/>
              </a:prstGeom>
              <a:blipFill>
                <a:blip r:embed="rId9"/>
                <a:stretch>
                  <a:fillRect l="-646" t="-18543" r="-1163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126961" y="2118965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2326247" y="2281518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1001631" y="2443699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AB86803-6E39-47CC-AFC8-A4E7C5B4859F}"/>
              </a:ext>
            </a:extLst>
          </p:cNvPr>
          <p:cNvGrpSpPr/>
          <p:nvPr/>
        </p:nvGrpSpPr>
        <p:grpSpPr>
          <a:xfrm>
            <a:off x="1947982" y="2612771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2B0EB1-D895-4EBC-A6B5-CA33180E9B5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6F1E3BF-903F-4A74-A18F-B041D4F25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17AA325-162B-6ABD-B64D-B0CCE628C2F3}"/>
              </a:ext>
            </a:extLst>
          </p:cNvPr>
          <p:cNvSpPr/>
          <p:nvPr/>
        </p:nvSpPr>
        <p:spPr>
          <a:xfrm>
            <a:off x="4110503" y="2389484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3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9" grpId="0" animBg="1"/>
      <p:bldP spid="23" grpId="0"/>
      <p:bldP spid="2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D36C59-5EC0-4C06-A405-76B4A3976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736" y="3172647"/>
            <a:ext cx="2164693" cy="3211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CA6A8F-C03F-4519-B4EC-8E38C023E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848" y="1352940"/>
            <a:ext cx="3324262" cy="705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453F05-5083-4DE1-8E61-476C05634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88" y="1357571"/>
            <a:ext cx="4380952" cy="5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1184223" y="1357571"/>
            <a:ext cx="1019331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347852" y="2425668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2347852" y="2759456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2355841" y="3102145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4F7863E-4EE7-4416-B032-BB9D5A763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7628" y="2325498"/>
            <a:ext cx="1270070" cy="42796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30B3FF-A715-4CF8-A855-BDB9E8B822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3628" y="1755385"/>
            <a:ext cx="1065277" cy="18341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03BCD6-59FB-6A77-A6E8-642BEE98DB79}"/>
              </a:ext>
            </a:extLst>
          </p:cNvPr>
          <p:cNvSpPr/>
          <p:nvPr/>
        </p:nvSpPr>
        <p:spPr>
          <a:xfrm>
            <a:off x="5225848" y="5216577"/>
            <a:ext cx="1461850" cy="1388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86BF7E-84A3-D90D-4E6A-4402D65296B4}"/>
              </a:ext>
            </a:extLst>
          </p:cNvPr>
          <p:cNvSpPr/>
          <p:nvPr/>
        </p:nvSpPr>
        <p:spPr>
          <a:xfrm>
            <a:off x="5225848" y="3732551"/>
            <a:ext cx="1461850" cy="1484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F52EA-D5C8-835E-CC1E-57FBADCD2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4638" y="2209213"/>
            <a:ext cx="1354144" cy="14772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32CF85-03E3-EF97-FBAF-86FFC4D5BBAF}"/>
              </a:ext>
            </a:extLst>
          </p:cNvPr>
          <p:cNvSpPr/>
          <p:nvPr/>
        </p:nvSpPr>
        <p:spPr>
          <a:xfrm>
            <a:off x="7736762" y="6127235"/>
            <a:ext cx="183038" cy="256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AA77DE-FC67-4CAB-0C6B-DBAFF50072C4}"/>
              </a:ext>
            </a:extLst>
          </p:cNvPr>
          <p:cNvSpPr/>
          <p:nvPr/>
        </p:nvSpPr>
        <p:spPr>
          <a:xfrm>
            <a:off x="5955160" y="6379437"/>
            <a:ext cx="183038" cy="256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B3B1F4B-59CD-56F7-6B5F-9DBF2E449EBC}"/>
              </a:ext>
            </a:extLst>
          </p:cNvPr>
          <p:cNvCxnSpPr>
            <a:stCxn id="11" idx="2"/>
            <a:endCxn id="24" idx="3"/>
          </p:cNvCxnSpPr>
          <p:nvPr/>
        </p:nvCxnSpPr>
        <p:spPr>
          <a:xfrm rot="5400000">
            <a:off x="6921381" y="5601019"/>
            <a:ext cx="123719" cy="169008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29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A97158-D114-4CA9-8AF4-7DB2419B2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88" y="1367963"/>
            <a:ext cx="3708863" cy="52891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8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2347853" y="1540669"/>
            <a:ext cx="478692" cy="154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907403" y="2534852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904492" y="2817901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912481" y="3092673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F279050-363B-4E82-A78F-983AAA058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06439"/>
            <a:ext cx="4321088" cy="687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361FA8-BBB8-4E3E-BA67-101EA0A92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500" y="2423327"/>
            <a:ext cx="1626923" cy="188277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7E1796-3851-4AD7-A561-4054D2EAC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8542" y="2384607"/>
            <a:ext cx="1636808" cy="196020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AFD167-FB2C-42F0-87C6-ADEFAF89B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4270" y="4532665"/>
            <a:ext cx="1659153" cy="1960209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7CEFE7-F502-4DF3-9D49-1BE5CB277E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8542" y="4544752"/>
            <a:ext cx="1698848" cy="196020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0145A0-3AD6-4F3C-9888-F36887F8A4C2}"/>
                  </a:ext>
                </a:extLst>
              </p:cNvPr>
              <p:cNvSpPr txBox="1"/>
              <p:nvPr/>
            </p:nvSpPr>
            <p:spPr>
              <a:xfrm>
                <a:off x="2543615" y="2045399"/>
                <a:ext cx="144655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0145A0-3AD6-4F3C-9888-F36887F8A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615" y="2045399"/>
                <a:ext cx="1446551" cy="369332"/>
              </a:xfrm>
              <a:prstGeom prst="rect">
                <a:avLst/>
              </a:prstGeom>
              <a:blipFill>
                <a:blip r:embed="rId9"/>
                <a:stretch>
                  <a:fillRect l="-4202" t="-121667" r="-31513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E4E0DDB-63E7-4D34-8CC6-8EF9601F8C83}"/>
              </a:ext>
            </a:extLst>
          </p:cNvPr>
          <p:cNvSpPr txBox="1"/>
          <p:nvPr/>
        </p:nvSpPr>
        <p:spPr>
          <a:xfrm>
            <a:off x="5303498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8BEE86-6769-4E74-B7E1-175A756EC532}"/>
              </a:ext>
            </a:extLst>
          </p:cNvPr>
          <p:cNvSpPr txBox="1"/>
          <p:nvPr/>
        </p:nvSpPr>
        <p:spPr>
          <a:xfrm>
            <a:off x="6273914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916B07-D499-405C-8D49-9BDC252AA1BB}"/>
              </a:ext>
            </a:extLst>
          </p:cNvPr>
          <p:cNvSpPr txBox="1"/>
          <p:nvPr/>
        </p:nvSpPr>
        <p:spPr>
          <a:xfrm>
            <a:off x="7275432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E16343-71F4-460F-B81C-3B1956478293}"/>
              </a:ext>
            </a:extLst>
          </p:cNvPr>
          <p:cNvSpPr txBox="1"/>
          <p:nvPr/>
        </p:nvSpPr>
        <p:spPr>
          <a:xfrm>
            <a:off x="8259784" y="1203263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sv4</a:t>
            </a:r>
          </a:p>
        </p:txBody>
      </p:sp>
      <p:sp>
        <p:nvSpPr>
          <p:cNvPr id="2" name="Arrow: Curved Up 1">
            <a:extLst>
              <a:ext uri="{FF2B5EF4-FFF2-40B4-BE49-F238E27FC236}">
                <a16:creationId xmlns:a16="http://schemas.microsoft.com/office/drawing/2014/main" id="{07F3A409-F4D4-6D68-216A-F5889100FA86}"/>
              </a:ext>
            </a:extLst>
          </p:cNvPr>
          <p:cNvSpPr/>
          <p:nvPr/>
        </p:nvSpPr>
        <p:spPr>
          <a:xfrm rot="12841945">
            <a:off x="7581812" y="297436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351343-9788-4F6C-2948-36A8F01DD41A}"/>
              </a:ext>
            </a:extLst>
          </p:cNvPr>
          <p:cNvCxnSpPr>
            <a:cxnSpLocks/>
          </p:cNvCxnSpPr>
          <p:nvPr/>
        </p:nvCxnSpPr>
        <p:spPr>
          <a:xfrm>
            <a:off x="3094890" y="2374025"/>
            <a:ext cx="2288956" cy="153162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418367-3AF1-4136-384B-C4803CC6161B}"/>
              </a:ext>
            </a:extLst>
          </p:cNvPr>
          <p:cNvCxnSpPr>
            <a:cxnSpLocks/>
          </p:cNvCxnSpPr>
          <p:nvPr/>
        </p:nvCxnSpPr>
        <p:spPr>
          <a:xfrm>
            <a:off x="3730244" y="2357827"/>
            <a:ext cx="3966702" cy="283626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22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22" grpId="0"/>
      <p:bldP spid="23" grpId="0"/>
      <p:bldP spid="24" grpId="0"/>
      <p:bldP spid="25" grpId="0"/>
      <p:bldP spid="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Entanglement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 important distinguishing feature between qubits and classical bits is the phenomenon called </a:t>
            </a:r>
            <a:r>
              <a:rPr lang="en-US" sz="2400" b="1" dirty="0">
                <a:solidFill>
                  <a:srgbClr val="0070C0"/>
                </a:solidFill>
              </a:rPr>
              <a:t>entanglement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entanglement is a nonlocal property of </a:t>
            </a:r>
            <a:r>
              <a:rPr lang="en-US" sz="2400" b="1" dirty="0">
                <a:solidFill>
                  <a:srgbClr val="00B050"/>
                </a:solidFill>
              </a:rPr>
              <a:t>two or more qubits</a:t>
            </a:r>
            <a:r>
              <a:rPr lang="en-US" sz="2400" dirty="0"/>
              <a:t> that allows a set of qubits to express </a:t>
            </a:r>
            <a:r>
              <a:rPr lang="en-US" sz="2400" u="sng" dirty="0"/>
              <a:t>higher</a:t>
            </a:r>
            <a:r>
              <a:rPr lang="en-US" sz="2400" dirty="0"/>
              <a:t> </a:t>
            </a:r>
            <a:r>
              <a:rPr lang="en-US" sz="2400" u="sng" dirty="0"/>
              <a:t>correlation</a:t>
            </a:r>
            <a:r>
              <a:rPr lang="en-US" sz="2400" dirty="0"/>
              <a:t> than is possible in classical systems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Controlled gates (CNOT, CCNOT, CSWAP, etc.) can </a:t>
            </a:r>
            <a:r>
              <a:rPr lang="en-US" sz="2400" b="1" dirty="0">
                <a:solidFill>
                  <a:srgbClr val="7030A0"/>
                </a:solidFill>
              </a:rPr>
              <a:t>entangle</a:t>
            </a:r>
            <a:r>
              <a:rPr lang="en-US" sz="2400" dirty="0"/>
              <a:t> qubits if the control lines begin in </a:t>
            </a:r>
            <a:r>
              <a:rPr lang="en-US" sz="2400" b="1" dirty="0">
                <a:solidFill>
                  <a:srgbClr val="FF0000"/>
                </a:solidFill>
              </a:rPr>
              <a:t>superposition</a:t>
            </a:r>
            <a:r>
              <a:rPr lang="en-US" sz="2400" dirty="0"/>
              <a:t> – if you measure one, the other entangled qubits instantly assume a given value – no matter how far apart the qubits may physically reside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6F0E6-4C58-457B-8C2B-A5667ABB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857" y="3705050"/>
            <a:ext cx="1914286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6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Entanglement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IBM Qiskit</a:t>
                </a:r>
                <a:r>
                  <a:rPr lang="en-US" sz="2400" dirty="0"/>
                  <a:t>, quantum states follow this convention: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𝑀𝑆𝐵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𝐿𝑆𝐵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means the most significant bit (</a:t>
                </a:r>
                <a:r>
                  <a:rPr lang="en-US" sz="2400" b="1" dirty="0"/>
                  <a:t>MSB</a:t>
                </a:r>
                <a:r>
                  <a:rPr lang="en-US" sz="2400" dirty="0"/>
                  <a:t>) of the decimal index number of an amplitude appears </a:t>
                </a:r>
                <a:r>
                  <a:rPr lang="en-US" sz="2400" dirty="0">
                    <a:solidFill>
                      <a:srgbClr val="00B050"/>
                    </a:solidFill>
                  </a:rPr>
                  <a:t>first</a:t>
                </a:r>
                <a:r>
                  <a:rPr lang="en-US" sz="2400" dirty="0"/>
                  <a:t>, and the least significant bit (</a:t>
                </a:r>
                <a:r>
                  <a:rPr lang="en-US" sz="2400" b="1" dirty="0"/>
                  <a:t>LSB</a:t>
                </a:r>
                <a:r>
                  <a:rPr lang="en-US" sz="2400" dirty="0"/>
                  <a:t>) comes before the right-angle bracket: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Qiskit</a:t>
                </a:r>
                <a:r>
                  <a:rPr lang="en-US" sz="2400" dirty="0"/>
                  <a:t> way: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vs.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7030A0"/>
                    </a:solidFill>
                  </a:rPr>
                  <a:t>Physicists</a:t>
                </a:r>
                <a:r>
                  <a:rPr lang="en-US" sz="2400" dirty="0"/>
                  <a:t> way: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is a </a:t>
                </a:r>
                <a:r>
                  <a:rPr lang="en-US" sz="2400" i="1" dirty="0"/>
                  <a:t>backwards</a:t>
                </a:r>
                <a:r>
                  <a:rPr lang="en-US" sz="2400" dirty="0"/>
                  <a:t> ordering scheme compared to the approach shown on slides </a:t>
                </a:r>
                <a:r>
                  <a:rPr lang="en-US" sz="2400" dirty="0">
                    <a:hlinkClick r:id="rId3" action="ppaction://hlinksldjump"/>
                  </a:rPr>
                  <a:t># 24 </a:t>
                </a:r>
                <a:r>
                  <a:rPr lang="en-US" sz="2400" dirty="0"/>
                  <a:t>- </a:t>
                </a:r>
                <a:r>
                  <a:rPr lang="en-US" sz="2400" dirty="0">
                    <a:hlinkClick r:id="rId4" action="ppaction://hlinksldjump"/>
                  </a:rPr>
                  <a:t># 28</a:t>
                </a:r>
                <a:r>
                  <a:rPr lang="en-US" sz="2400" dirty="0"/>
                  <a:t>, but it does follow how we tend to express binary numbers (left to right):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1,1,0</m:t>
                              </m:r>
                            </m:e>
                          </m:d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𝐴𝑚𝑝𝑙𝑖𝑡𝑢𝑑𝑒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6→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110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5"/>
                <a:stretch>
                  <a:fillRect l="-1005" t="-1854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7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76B766-548C-1303-C028-7968CF7F1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225" y="1468325"/>
            <a:ext cx="2911948" cy="29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2F5000-3AE8-4747-8CE4-917A1CF5D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807" y="4572419"/>
            <a:ext cx="2904763" cy="1995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80AC6-EFFA-4B07-82DB-1476E4320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86" y="830011"/>
            <a:ext cx="4457143" cy="3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00039" y="109899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072394" y="202115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061814" y="235634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760418" y="348177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18547" y="2580436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46741" y="3414904"/>
            <a:ext cx="1698243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018547" y="2703578"/>
            <a:ext cx="777316" cy="711326"/>
          </a:xfrm>
          <a:prstGeom prst="bentConnector4">
            <a:avLst>
              <a:gd name="adj1" fmla="val -29409"/>
              <a:gd name="adj2" fmla="val 5865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96C53-DC8B-4E90-953B-CDB35426F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72" y="4400846"/>
            <a:ext cx="2753596" cy="20794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D0B9AC-C9DD-4642-A3D7-427E916F4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3068" y="4336223"/>
            <a:ext cx="2221078" cy="229788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2267495" y="3802929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051189" y="1190945"/>
            <a:ext cx="265768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/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initialized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blipFill>
                <a:blip r:embed="rId7"/>
                <a:stretch>
                  <a:fillRect l="-3053" t="-3974" r="-572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FDEA15-6C0E-2501-13EB-688E1DB8FE11}"/>
                  </a:ext>
                </a:extLst>
              </p:cNvPr>
              <p:cNvSpPr txBox="1"/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FDEA15-6C0E-2501-13EB-688E1DB8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blipFill>
                <a:blip r:embed="rId8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2941DA-D5B7-D6E2-C6F0-D8A32A84CB81}"/>
                  </a:ext>
                </a:extLst>
              </p:cNvPr>
              <p:cNvSpPr txBox="1"/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2941DA-D5B7-D6E2-C6F0-D8A32A84C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blipFill>
                <a:blip r:embed="rId9"/>
                <a:stretch>
                  <a:fillRect l="-46914" t="-104000" r="-103704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812DA6-D64E-40DA-3020-9876C10138F8}"/>
                  </a:ext>
                </a:extLst>
              </p:cNvPr>
              <p:cNvSpPr txBox="1"/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is in a 50/50 superposition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812DA6-D64E-40DA-3020-9876C1013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blipFill>
                <a:blip r:embed="rId10"/>
                <a:stretch>
                  <a:fillRect t="-2326" r="-275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16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0" grpId="0" animBg="1"/>
      <p:bldP spid="19" grpId="0"/>
      <p:bldP spid="3" grpId="0"/>
      <p:bldP spid="30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FFC4DEDC-D1CC-AFCE-1BBA-351F1598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068" y="4336223"/>
            <a:ext cx="2221078" cy="229788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0766074-9AAA-4FEE-A909-C729E7F5A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22"/>
          <a:stretch/>
        </p:blipFill>
        <p:spPr>
          <a:xfrm>
            <a:off x="5826308" y="2722717"/>
            <a:ext cx="2457450" cy="1027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194F8-ADBB-43D9-9977-99D50C6C0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22"/>
          <a:stretch/>
        </p:blipFill>
        <p:spPr>
          <a:xfrm>
            <a:off x="5829463" y="1580239"/>
            <a:ext cx="2457450" cy="1027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2F5000-3AE8-4747-8CE4-917A1CF5D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807" y="4572419"/>
            <a:ext cx="2904763" cy="1995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80AC6-EFFA-4B07-82DB-1476E4320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86" y="830011"/>
            <a:ext cx="4457143" cy="3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00039" y="109899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072394" y="202115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061814" y="235634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760418" y="348177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96C53-DC8B-4E90-953B-CDB35426F4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72" y="4400846"/>
            <a:ext cx="2753596" cy="207941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2267495" y="3802929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051189" y="1186964"/>
            <a:ext cx="256242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5315D8-DA96-460F-82E5-0D9D1642E4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2832" y="3960731"/>
            <a:ext cx="2514286" cy="4666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840772-661D-4D4F-B92B-17D09BE3A490}"/>
              </a:ext>
            </a:extLst>
          </p:cNvPr>
          <p:cNvSpPr txBox="1"/>
          <p:nvPr/>
        </p:nvSpPr>
        <p:spPr>
          <a:xfrm>
            <a:off x="6955435" y="3747274"/>
            <a:ext cx="131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0     1     2   3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BE709-D850-45AE-9B80-907E00F3BF60}"/>
              </a:ext>
            </a:extLst>
          </p:cNvPr>
          <p:cNvCxnSpPr>
            <a:cxnSpLocks/>
          </p:cNvCxnSpPr>
          <p:nvPr/>
        </p:nvCxnSpPr>
        <p:spPr>
          <a:xfrm>
            <a:off x="6524625" y="340676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B86A18-2A4F-49F4-9B22-21DC838D859C}"/>
              </a:ext>
            </a:extLst>
          </p:cNvPr>
          <p:cNvCxnSpPr>
            <a:cxnSpLocks/>
          </p:cNvCxnSpPr>
          <p:nvPr/>
        </p:nvCxnSpPr>
        <p:spPr>
          <a:xfrm>
            <a:off x="6524625" y="359663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5CCE1-B1FA-4F64-ABA1-9544846B2A74}"/>
              </a:ext>
            </a:extLst>
          </p:cNvPr>
          <p:cNvSpPr/>
          <p:nvPr/>
        </p:nvSpPr>
        <p:spPr>
          <a:xfrm>
            <a:off x="6033541" y="1787524"/>
            <a:ext cx="2138909" cy="180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D5EA89-0354-465D-A7B3-8B13E107822D}"/>
              </a:ext>
            </a:extLst>
          </p:cNvPr>
          <p:cNvSpPr/>
          <p:nvPr/>
        </p:nvSpPr>
        <p:spPr>
          <a:xfrm>
            <a:off x="6033541" y="2911474"/>
            <a:ext cx="2138909" cy="38106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F37CE3-1CCF-4C2C-9B41-D172233F47BC}"/>
              </a:ext>
            </a:extLst>
          </p:cNvPr>
          <p:cNvCxnSpPr>
            <a:cxnSpLocks/>
          </p:cNvCxnSpPr>
          <p:nvPr/>
        </p:nvCxnSpPr>
        <p:spPr>
          <a:xfrm>
            <a:off x="7734300" y="340676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C480C5-6DB2-49F7-98A1-897E153D2870}"/>
              </a:ext>
            </a:extLst>
          </p:cNvPr>
          <p:cNvCxnSpPr>
            <a:cxnSpLocks/>
          </p:cNvCxnSpPr>
          <p:nvPr/>
        </p:nvCxnSpPr>
        <p:spPr>
          <a:xfrm>
            <a:off x="7734300" y="359663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6340475" y="6392384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804150" y="6392385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4641116-0970-7D3D-AC71-34A51B6489F9}"/>
                  </a:ext>
                </a:extLst>
              </p:cNvPr>
              <p:cNvSpPr txBox="1"/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initialized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4641116-0970-7D3D-AC71-34A51B648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blipFill>
                <a:blip r:embed="rId8"/>
                <a:stretch>
                  <a:fillRect l="-3053" t="-3974" r="-572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69DDF5-25C8-7B39-5300-BBB7A128CBA0}"/>
                  </a:ext>
                </a:extLst>
              </p:cNvPr>
              <p:cNvSpPr txBox="1"/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69DDF5-25C8-7B39-5300-BBB7A128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blipFill>
                <a:blip r:embed="rId9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FE4091-F397-2D7A-801F-3C691A6596D5}"/>
                  </a:ext>
                </a:extLst>
              </p:cNvPr>
              <p:cNvSpPr txBox="1"/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FE4091-F397-2D7A-801F-3C691A659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blipFill>
                <a:blip r:embed="rId10"/>
                <a:stretch>
                  <a:fillRect l="-46914" t="-104000" r="-103704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9EDB52-CB83-0E99-6A52-172B43AC0663}"/>
                  </a:ext>
                </a:extLst>
              </p:cNvPr>
              <p:cNvSpPr txBox="1"/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is in a 50/50 superposition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9EDB52-CB83-0E99-6A52-172B43AC0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blipFill>
                <a:blip r:embed="rId11"/>
                <a:stretch>
                  <a:fillRect t="-2326" r="-275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2C830B-5B6D-8E3A-A598-78D85A657BE4}"/>
                  </a:ext>
                </a:extLst>
              </p:cNvPr>
              <p:cNvSpPr txBox="1"/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Initial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2C830B-5B6D-8E3A-A598-78D85A657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blipFill>
                <a:blip r:embed="rId12"/>
                <a:stretch>
                  <a:fillRect l="-240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B01068-6C08-55E4-F723-9A7B645DA2E8}"/>
                  </a:ext>
                </a:extLst>
              </p:cNvPr>
              <p:cNvSpPr txBox="1"/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Final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B01068-6C08-55E4-F723-9A7B645DA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blipFill>
                <a:blip r:embed="rId13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FE66D8F0-1E35-B59D-BAA9-046EDC5F5A3E}"/>
              </a:ext>
            </a:extLst>
          </p:cNvPr>
          <p:cNvSpPr/>
          <p:nvPr/>
        </p:nvSpPr>
        <p:spPr>
          <a:xfrm>
            <a:off x="1061815" y="5799998"/>
            <a:ext cx="906686" cy="2426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557CE34-135B-C128-3B99-325CA107D851}"/>
              </a:ext>
            </a:extLst>
          </p:cNvPr>
          <p:cNvSpPr/>
          <p:nvPr/>
        </p:nvSpPr>
        <p:spPr>
          <a:xfrm>
            <a:off x="1061814" y="6070595"/>
            <a:ext cx="1143223" cy="3122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1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42" grpId="0" animBg="1"/>
      <p:bldP spid="51" grpId="0" animBg="1"/>
      <p:bldP spid="52" grpId="0" animBg="1"/>
      <p:bldP spid="3" grpId="0"/>
      <p:bldP spid="47" grpId="0"/>
      <p:bldP spid="50" grpId="0" animBg="1"/>
      <p:bldP spid="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4B3BD-DDA0-4D41-8C8A-CB7BD18C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76" y="2114714"/>
            <a:ext cx="6019048" cy="262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A5C7B-F77A-46D6-920B-6ECDB6963294}"/>
              </a:ext>
            </a:extLst>
          </p:cNvPr>
          <p:cNvSpPr txBox="1"/>
          <p:nvPr/>
        </p:nvSpPr>
        <p:spPr>
          <a:xfrm>
            <a:off x="1897550" y="5180486"/>
            <a:ext cx="534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Herman </a:t>
            </a:r>
            <a:r>
              <a:rPr lang="en-US" dirty="0" err="1"/>
              <a:t>Batelaan</a:t>
            </a:r>
            <a:r>
              <a:rPr lang="en-US" dirty="0"/>
              <a:t>, University of Nebraska-Lincoln, </a:t>
            </a:r>
            <a:r>
              <a:rPr lang="en-US" b="1" dirty="0"/>
              <a:t>2013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A0E3F-B299-4E76-98D1-CACF8125CB0C}"/>
              </a:ext>
            </a:extLst>
          </p:cNvPr>
          <p:cNvSpPr txBox="1"/>
          <p:nvPr/>
        </p:nvSpPr>
        <p:spPr>
          <a:xfrm>
            <a:off x="1035423" y="1468581"/>
            <a:ext cx="707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Time-Lapse Photograph of Single Electron Double-Slit Interference Pattern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41BF4-FF60-4CAD-B5E2-5718452CF8CA}"/>
              </a:ext>
            </a:extLst>
          </p:cNvPr>
          <p:cNvSpPr txBox="1"/>
          <p:nvPr/>
        </p:nvSpPr>
        <p:spPr>
          <a:xfrm>
            <a:off x="1646702" y="4472464"/>
            <a:ext cx="5839948" cy="156966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In 1965, Richard Feynman called this the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"central mystery" of quantum theory, and then corrected himself, saying that in fact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</a:t>
            </a:r>
            <a:r>
              <a:rPr lang="en-US" sz="2400" b="1" dirty="0">
                <a:solidFill>
                  <a:srgbClr val="7030A0"/>
                </a:solidFill>
              </a:rPr>
              <a:t>it is the only mystery</a:t>
            </a:r>
            <a:r>
              <a:rPr lang="en-US" sz="2400" dirty="0">
                <a:solidFill>
                  <a:srgbClr val="7030A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05051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BE3C2530-99B2-4132-85A0-A7831F251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026" y="4583385"/>
            <a:ext cx="2875475" cy="20209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F2E7068-8E4A-4778-9FCC-D6DA7AAD6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033" y="4013038"/>
            <a:ext cx="2400000" cy="4571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DDBCA3-EAD0-4062-9195-148596E2C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308" y="2717856"/>
            <a:ext cx="2457450" cy="971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36EE0C-8B68-457D-A2B1-3A65507E6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937" y="4172261"/>
            <a:ext cx="2126007" cy="24562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0E2C26-FA76-46CC-BFA1-242585B66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86" y="825378"/>
            <a:ext cx="4302324" cy="3260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BD3AE-0B4A-4C71-B37F-DA676CF61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594" y="4405878"/>
            <a:ext cx="2982505" cy="18546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194F8-ADBB-43D9-9977-99D50C6C09F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1422"/>
          <a:stretch/>
        </p:blipFill>
        <p:spPr>
          <a:xfrm>
            <a:off x="5829463" y="1580239"/>
            <a:ext cx="2457450" cy="1027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529175" y="81281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187787" y="2062478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545439" y="2267911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484362" y="900782"/>
            <a:ext cx="836786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40772-661D-4D4F-B92B-17D09BE3A490}"/>
              </a:ext>
            </a:extLst>
          </p:cNvPr>
          <p:cNvSpPr txBox="1"/>
          <p:nvPr/>
        </p:nvSpPr>
        <p:spPr>
          <a:xfrm>
            <a:off x="6955435" y="3747274"/>
            <a:ext cx="131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0     1     2   3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BE709-D850-45AE-9B80-907E00F3BF60}"/>
              </a:ext>
            </a:extLst>
          </p:cNvPr>
          <p:cNvCxnSpPr>
            <a:cxnSpLocks/>
          </p:cNvCxnSpPr>
          <p:nvPr/>
        </p:nvCxnSpPr>
        <p:spPr>
          <a:xfrm>
            <a:off x="6524625" y="321189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B86A18-2A4F-49F4-9B22-21DC838D859C}"/>
              </a:ext>
            </a:extLst>
          </p:cNvPr>
          <p:cNvCxnSpPr>
            <a:cxnSpLocks/>
          </p:cNvCxnSpPr>
          <p:nvPr/>
        </p:nvCxnSpPr>
        <p:spPr>
          <a:xfrm>
            <a:off x="6524625" y="340176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5CCE1-B1FA-4F64-ABA1-9544846B2A74}"/>
              </a:ext>
            </a:extLst>
          </p:cNvPr>
          <p:cNvSpPr/>
          <p:nvPr/>
        </p:nvSpPr>
        <p:spPr>
          <a:xfrm>
            <a:off x="6033541" y="1787524"/>
            <a:ext cx="2138909" cy="180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D5EA89-0354-465D-A7B3-8B13E107822D}"/>
              </a:ext>
            </a:extLst>
          </p:cNvPr>
          <p:cNvSpPr/>
          <p:nvPr/>
        </p:nvSpPr>
        <p:spPr>
          <a:xfrm>
            <a:off x="6033541" y="2918970"/>
            <a:ext cx="2138909" cy="182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F37CE3-1CCF-4C2C-9B41-D172233F47BC}"/>
              </a:ext>
            </a:extLst>
          </p:cNvPr>
          <p:cNvCxnSpPr>
            <a:cxnSpLocks/>
          </p:cNvCxnSpPr>
          <p:nvPr/>
        </p:nvCxnSpPr>
        <p:spPr>
          <a:xfrm>
            <a:off x="7734300" y="321189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C480C5-6DB2-49F7-98A1-897E153D2870}"/>
              </a:ext>
            </a:extLst>
          </p:cNvPr>
          <p:cNvCxnSpPr>
            <a:cxnSpLocks/>
          </p:cNvCxnSpPr>
          <p:nvPr/>
        </p:nvCxnSpPr>
        <p:spPr>
          <a:xfrm>
            <a:off x="7734300" y="340176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164F2A7-004C-45EA-AAA7-2B3E7DAF32FC}"/>
              </a:ext>
            </a:extLst>
          </p:cNvPr>
          <p:cNvSpPr txBox="1"/>
          <p:nvPr/>
        </p:nvSpPr>
        <p:spPr>
          <a:xfrm>
            <a:off x="2818160" y="1856294"/>
            <a:ext cx="192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cx(q0, q1) = 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q0) </a:t>
            </a:r>
            <a:r>
              <a:rPr lang="en-US" b="1" dirty="0"/>
              <a:t>NOT</a:t>
            </a:r>
            <a:r>
              <a:rPr lang="en-US" dirty="0"/>
              <a:t> (on q1)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6340475" y="6407374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826635" y="6407375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A7DED8-AFEA-43F7-A545-897B51825206}"/>
              </a:ext>
            </a:extLst>
          </p:cNvPr>
          <p:cNvSpPr/>
          <p:nvPr/>
        </p:nvSpPr>
        <p:spPr>
          <a:xfrm>
            <a:off x="6050761" y="3493370"/>
            <a:ext cx="2138909" cy="182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103FC47-4CEC-415D-9A95-497F0527FAF5}"/>
              </a:ext>
            </a:extLst>
          </p:cNvPr>
          <p:cNvGrpSpPr/>
          <p:nvPr/>
        </p:nvGrpSpPr>
        <p:grpSpPr>
          <a:xfrm>
            <a:off x="2264419" y="5400391"/>
            <a:ext cx="556737" cy="750150"/>
            <a:chOff x="4073648" y="5158174"/>
            <a:chExt cx="556737" cy="75015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B809EAD-75A2-45DE-8C76-0E912C7D2293}"/>
                </a:ext>
              </a:extLst>
            </p:cNvPr>
            <p:cNvSpPr txBox="1"/>
            <p:nvPr/>
          </p:nvSpPr>
          <p:spPr>
            <a:xfrm>
              <a:off x="4246927" y="553899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D890D4F-CDEA-4CC6-A832-FDC542E1E1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73648" y="5158174"/>
              <a:ext cx="267170" cy="4362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182A74D-4DBD-4986-A098-9B3DEAE266B5}"/>
              </a:ext>
            </a:extLst>
          </p:cNvPr>
          <p:cNvGrpSpPr/>
          <p:nvPr/>
        </p:nvGrpSpPr>
        <p:grpSpPr>
          <a:xfrm>
            <a:off x="3198004" y="5516380"/>
            <a:ext cx="811865" cy="901045"/>
            <a:chOff x="4332829" y="4827446"/>
            <a:chExt cx="811865" cy="90104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82B189-32C8-4490-B390-354C5BE70F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0E7403F-BD55-4236-B48D-376C911EFE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018" y="4827446"/>
              <a:ext cx="494676" cy="5317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7542D6-3483-9104-7CB0-48087E2634CF}"/>
                  </a:ext>
                </a:extLst>
              </p:cNvPr>
              <p:cNvSpPr txBox="1"/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Initial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7542D6-3483-9104-7CB0-48087E263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blipFill>
                <a:blip r:embed="rId9"/>
                <a:stretch>
                  <a:fillRect l="-240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4F9D7B-4EFF-F4B0-734B-80C935C040FB}"/>
                  </a:ext>
                </a:extLst>
              </p:cNvPr>
              <p:cNvSpPr txBox="1"/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Final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4F9D7B-4EFF-F4B0-734B-80C935C0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blipFill>
                <a:blip r:embed="rId10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70C611-4B5E-0EB3-96D3-0E7AEBE9E5DC}"/>
                  </a:ext>
                </a:extLst>
              </p:cNvPr>
              <p:cNvSpPr txBox="1"/>
              <p:nvPr/>
            </p:nvSpPr>
            <p:spPr>
              <a:xfrm>
                <a:off x="4153822" y="4132182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70C611-4B5E-0EB3-96D3-0E7AEBE9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822" y="4132182"/>
                <a:ext cx="492409" cy="307777"/>
              </a:xfrm>
              <a:prstGeom prst="rect">
                <a:avLst/>
              </a:prstGeom>
              <a:blipFill>
                <a:blip r:embed="rId11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F52E38-A019-B4D4-C511-6C1FC3E59114}"/>
                  </a:ext>
                </a:extLst>
              </p:cNvPr>
              <p:cNvSpPr txBox="1"/>
              <p:nvPr/>
            </p:nvSpPr>
            <p:spPr>
              <a:xfrm>
                <a:off x="3775353" y="6244571"/>
                <a:ext cx="6351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F52E38-A019-B4D4-C511-6C1FC3E59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353" y="6244571"/>
                <a:ext cx="635181" cy="307777"/>
              </a:xfrm>
              <a:prstGeom prst="rect">
                <a:avLst/>
              </a:prstGeom>
              <a:blipFill>
                <a:blip r:embed="rId12"/>
                <a:stretch>
                  <a:fillRect l="-35238" t="-101961" r="-58095" b="-15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18D0DBC-ABC8-94A1-D972-D8CCBDA8A467}"/>
              </a:ext>
            </a:extLst>
          </p:cNvPr>
          <p:cNvSpPr txBox="1"/>
          <p:nvPr/>
        </p:nvSpPr>
        <p:spPr>
          <a:xfrm>
            <a:off x="3352799" y="3345487"/>
            <a:ext cx="214776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q1 "follows" q0</a:t>
            </a:r>
          </a:p>
          <a:p>
            <a:pPr algn="ctr"/>
            <a:r>
              <a:rPr lang="en-US" dirty="0"/>
              <a:t>They are </a:t>
            </a:r>
            <a:r>
              <a:rPr lang="en-US" b="1" dirty="0"/>
              <a:t>entangled</a:t>
            </a:r>
          </a:p>
        </p:txBody>
      </p:sp>
    </p:spTree>
    <p:extLst>
      <p:ext uri="{BB962C8B-B14F-4D97-AF65-F5344CB8AC3E}">
        <p14:creationId xmlns:p14="http://schemas.microsoft.com/office/powerpoint/2010/main" val="44484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0" grpId="0"/>
      <p:bldP spid="15" grpId="0" animBg="1"/>
      <p:bldP spid="42" grpId="0" animBg="1"/>
      <p:bldP spid="50" grpId="0"/>
      <p:bldP spid="51" grpId="0" animBg="1"/>
      <p:bldP spid="52" grpId="0" animBg="1"/>
      <p:bldP spid="39" grpId="0" animBg="1"/>
      <p:bldP spid="38" grpId="0"/>
      <p:bldP spid="41" grpId="0"/>
      <p:bldP spid="43" grpId="0"/>
      <p:bldP spid="44" grpId="0"/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B39718-C6FE-4F3B-928B-08F3E4ABE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509" y="3869238"/>
            <a:ext cx="3525841" cy="2399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D1EAC1-2803-46C2-A4CE-92FF0D9F3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6" y="830948"/>
            <a:ext cx="4327451" cy="2916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3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631116" y="80067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951847" y="221803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3822492" y="2013263"/>
            <a:ext cx="859835" cy="632501"/>
            <a:chOff x="3775164" y="4829669"/>
            <a:chExt cx="859835" cy="63250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251541" y="482966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5164" y="5094741"/>
              <a:ext cx="565654" cy="36742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3343297" y="888644"/>
            <a:ext cx="1228703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5912912" y="6065571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682552" y="6065571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FD2B4-A6F3-4467-8A3A-5B189ED6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06" y="4266400"/>
            <a:ext cx="3810224" cy="16056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47559B5-5D0A-4F38-A887-B0CCC854D09F}"/>
              </a:ext>
            </a:extLst>
          </p:cNvPr>
          <p:cNvSpPr/>
          <p:nvPr/>
        </p:nvSpPr>
        <p:spPr>
          <a:xfrm>
            <a:off x="3086302" y="2700746"/>
            <a:ext cx="953547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5389B3-FA2A-4E79-AAFE-587A00886F9A}"/>
                  </a:ext>
                </a:extLst>
              </p:cNvPr>
              <p:cNvSpPr txBox="1"/>
              <p:nvPr/>
            </p:nvSpPr>
            <p:spPr>
              <a:xfrm>
                <a:off x="5707748" y="3259302"/>
                <a:ext cx="2254463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5389B3-FA2A-4E79-AAFE-587A00886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48" y="3259302"/>
                <a:ext cx="2254463" cy="526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F108CE19-F993-4353-810C-D40F96786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954" y="1915422"/>
            <a:ext cx="2764408" cy="526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E96252-44DE-4C33-A043-F1DD8420383F}"/>
                  </a:ext>
                </a:extLst>
              </p:cNvPr>
              <p:cNvSpPr txBox="1"/>
              <p:nvPr/>
            </p:nvSpPr>
            <p:spPr>
              <a:xfrm>
                <a:off x="5707747" y="2588921"/>
                <a:ext cx="2254463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E96252-44DE-4C33-A043-F1DD84203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47" y="2588921"/>
                <a:ext cx="2254463" cy="526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85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1" grpId="0" animBg="1"/>
      <p:bldP spid="52" grpId="0" animBg="1"/>
      <p:bldP spid="44" grpId="0" animBg="1"/>
      <p:bldP spid="45" grpId="0"/>
      <p:bldP spid="4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Exponential Growth in </a:t>
                </a:r>
                <a14:m>
                  <m:oMath xmlns:m="http://schemas.openxmlformats.org/officeDocument/2006/math">
                    <m:r>
                      <a:rPr lang="el-GR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3200" dirty="0">
                    <a:latin typeface="+mn-lt"/>
                  </a:rPr>
                  <a:t> Size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natural question is this: If not taking any measurements gives us exactly the expected results, while taking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multiple shots</a:t>
                </a:r>
                <a:r>
                  <a:rPr lang="en-US" sz="2400" dirty="0"/>
                  <a:t> results in a histogram that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deviates away</a:t>
                </a:r>
                <a:r>
                  <a:rPr lang="en-US" sz="2400" dirty="0"/>
                  <a:t> from the </a:t>
                </a:r>
                <a:r>
                  <a:rPr lang="en-US" sz="2400" u="sng" dirty="0"/>
                  <a:t>exact</a:t>
                </a:r>
                <a:r>
                  <a:rPr lang="en-US" sz="2400" dirty="0"/>
                  <a:t> results, </a:t>
                </a:r>
                <a:r>
                  <a:rPr lang="en-US" sz="2400" i="1" dirty="0"/>
                  <a:t>why would we ever use multiple shots</a:t>
                </a:r>
                <a:r>
                  <a:rPr lang="en-US" sz="2400" dirty="0"/>
                  <a:t>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answer is we are creating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very small</a:t>
                </a:r>
                <a:r>
                  <a:rPr lang="en-US" sz="2400" dirty="0"/>
                  <a:t> circuits, whose state vector has a </a:t>
                </a:r>
                <a:r>
                  <a:rPr lang="en-US" sz="2400" b="1" dirty="0"/>
                  <a:t>small</a:t>
                </a:r>
                <a:r>
                  <a:rPr lang="en-US" sz="2400" dirty="0"/>
                  <a:t> number of </a:t>
                </a:r>
                <a:r>
                  <a:rPr lang="en-US" sz="2400" b="1" dirty="0"/>
                  <a:t>amplitudes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quantum circuit having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45</a:t>
                </a:r>
                <a:r>
                  <a:rPr lang="en-US" sz="2000" dirty="0"/>
                  <a:t> qubits would require a state vector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40</m:t>
                        </m:r>
                      </m:sup>
                    </m:sSup>
                  </m:oMath>
                </a14:m>
                <a:r>
                  <a:rPr lang="en-US" sz="2000" dirty="0"/>
                  <a:t> amplitudes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000" dirty="0"/>
                  <a:t> to hold the both the real and imaginary components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2000" dirty="0"/>
                  <a:t> bytes for 64-bit precision of both components)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563 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TB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RAM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– the current maximum RAM in Linux is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256 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TB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cannot manipulate such a large state vector in a classical computer, but we can execute the circuit thousands of times on a real quantum computer, and measure the result of each shot, and then tally the outcomes in order to create a </a:t>
                </a:r>
                <a:r>
                  <a:rPr lang="en-US" sz="2000" b="1" dirty="0"/>
                  <a:t>histogram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4"/>
                <a:stretch>
                  <a:fillRect l="-1005" t="-1828" b="-3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3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184BBEE-99DA-46DF-BBB8-00DB5D5D3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491" y="1503412"/>
            <a:ext cx="3779934" cy="2731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F157A2-46DF-4D74-8EFB-43874AF23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869" y="4769014"/>
            <a:ext cx="4569484" cy="1529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0EBA4D-6589-4AFF-B10C-18082AE4E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64" y="830948"/>
            <a:ext cx="4246969" cy="2916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4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631116" y="80067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394325" y="154464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443396" y="896556"/>
            <a:ext cx="323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FF36EB-AE3B-467B-8753-D3A864D73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59" y="4009514"/>
            <a:ext cx="3391757" cy="256023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E1C8F04-0D35-4DC4-ABAC-F66B8C7C267B}"/>
              </a:ext>
            </a:extLst>
          </p:cNvPr>
          <p:cNvGrpSpPr/>
          <p:nvPr/>
        </p:nvGrpSpPr>
        <p:grpSpPr>
          <a:xfrm>
            <a:off x="1171389" y="2126826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6852C7-7483-406D-A939-E7C960D4302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CE3A94-6C04-4C56-BCF5-A686DBADB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AC6DD41-C70B-4644-BB12-6C43E1092F40}"/>
              </a:ext>
            </a:extLst>
          </p:cNvPr>
          <p:cNvSpPr txBox="1"/>
          <p:nvPr/>
        </p:nvSpPr>
        <p:spPr>
          <a:xfrm>
            <a:off x="1246754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067D8F-347C-413D-AE92-63EF40568BAB}"/>
              </a:ext>
            </a:extLst>
          </p:cNvPr>
          <p:cNvSpPr txBox="1"/>
          <p:nvPr/>
        </p:nvSpPr>
        <p:spPr>
          <a:xfrm>
            <a:off x="2254645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EB48EE-5C5E-4544-9328-4A49AF8D4E11}"/>
              </a:ext>
            </a:extLst>
          </p:cNvPr>
          <p:cNvSpPr txBox="1"/>
          <p:nvPr/>
        </p:nvSpPr>
        <p:spPr>
          <a:xfrm>
            <a:off x="3271153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A48558-4118-443B-8955-8751A2E6574C}"/>
              </a:ext>
            </a:extLst>
          </p:cNvPr>
          <p:cNvGrpSpPr/>
          <p:nvPr/>
        </p:nvGrpSpPr>
        <p:grpSpPr>
          <a:xfrm>
            <a:off x="1171389" y="2707414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A83A01-C77C-4A0B-A988-0EECC3EAED8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2FDB0C3-8C5E-4603-8514-1E4C32AB5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17370" y="479149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09AAA3F6-3B12-4887-A42D-909131F47962}"/>
              </a:ext>
            </a:extLst>
          </p:cNvPr>
          <p:cNvCxnSpPr>
            <a:cxnSpLocks/>
            <a:stCxn id="17" idx="0"/>
            <a:endCxn id="3" idx="2"/>
          </p:cNvCxnSpPr>
          <p:nvPr/>
        </p:nvCxnSpPr>
        <p:spPr>
          <a:xfrm rot="16200000" flipV="1">
            <a:off x="7270782" y="3967592"/>
            <a:ext cx="600499" cy="1047316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067B23D-F262-4D43-8FEA-254A1AC8C975}"/>
              </a:ext>
            </a:extLst>
          </p:cNvPr>
          <p:cNvSpPr/>
          <p:nvPr/>
        </p:nvSpPr>
        <p:spPr>
          <a:xfrm>
            <a:off x="5715243" y="4092575"/>
            <a:ext cx="2664259" cy="984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EBF190-EC23-0DFD-4D58-D95C404314A7}"/>
                  </a:ext>
                </a:extLst>
              </p:cNvPr>
              <p:cNvSpPr txBox="1"/>
              <p:nvPr/>
            </p:nvSpPr>
            <p:spPr>
              <a:xfrm rot="17693556">
                <a:off x="4986561" y="3828661"/>
                <a:ext cx="9966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EBF190-EC23-0DFD-4D58-D95C40431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693556">
                <a:off x="4986561" y="3828661"/>
                <a:ext cx="996628" cy="276999"/>
              </a:xfrm>
              <a:prstGeom prst="rect">
                <a:avLst/>
              </a:prstGeom>
              <a:blipFill>
                <a:blip r:embed="rId6"/>
                <a:stretch>
                  <a:fillRect l="-86486" t="-64881" r="-128829" b="-60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72F9E-D52E-45F8-CE34-405ABE755F0F}"/>
                  </a:ext>
                </a:extLst>
              </p:cNvPr>
              <p:cNvSpPr txBox="1"/>
              <p:nvPr/>
            </p:nvSpPr>
            <p:spPr>
              <a:xfrm>
                <a:off x="3684261" y="6321400"/>
                <a:ext cx="44104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are in independent 50/50 superpositions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72F9E-D52E-45F8-CE34-405ABE755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261" y="6321400"/>
                <a:ext cx="4410427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55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4" grpId="0"/>
      <p:bldP spid="35" grpId="0"/>
      <p:bldP spid="36" grpId="0"/>
      <p:bldP spid="3" grpId="0" animBg="1"/>
      <p:bldP spid="8" grpId="0" animBg="1"/>
      <p:bldP spid="3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BF41391-ABB3-4517-B290-B947103C4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64" y="830948"/>
            <a:ext cx="4272960" cy="2669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14D416-7DAF-4A35-899E-CBE51480F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613" y="3894950"/>
            <a:ext cx="3618038" cy="24714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5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791430" y="79944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886479" y="208983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3477715" y="889061"/>
            <a:ext cx="1270680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17370" y="479149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F48504-0974-45E5-9EEF-20F06BDAFC80}"/>
              </a:ext>
            </a:extLst>
          </p:cNvPr>
          <p:cNvSpPr txBox="1"/>
          <p:nvPr/>
        </p:nvSpPr>
        <p:spPr>
          <a:xfrm>
            <a:off x="5676333" y="2944132"/>
            <a:ext cx="2420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419097D-3203-4773-AB32-799098C46691}"/>
              </a:ext>
            </a:extLst>
          </p:cNvPr>
          <p:cNvSpPr/>
          <p:nvPr/>
        </p:nvSpPr>
        <p:spPr>
          <a:xfrm>
            <a:off x="2842375" y="2529862"/>
            <a:ext cx="1005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580DFE-8DC0-4DFE-876E-8F013BDEC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06" y="3807968"/>
            <a:ext cx="3960723" cy="230755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294009C-5327-4FD5-896D-CA01C840ACDA}"/>
              </a:ext>
            </a:extLst>
          </p:cNvPr>
          <p:cNvGrpSpPr/>
          <p:nvPr/>
        </p:nvGrpSpPr>
        <p:grpSpPr>
          <a:xfrm>
            <a:off x="4657937" y="2445728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34F96D-C0BC-41DA-B2BB-A3363DB876A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3594A22-AB42-4724-9477-47A911345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EEDBDB-9B3D-904D-28D4-99FC4CD95AB5}"/>
              </a:ext>
            </a:extLst>
          </p:cNvPr>
          <p:cNvSpPr/>
          <p:nvPr/>
        </p:nvSpPr>
        <p:spPr>
          <a:xfrm>
            <a:off x="2383436" y="896556"/>
            <a:ext cx="323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7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2" grpId="0" animBg="1"/>
      <p:bldP spid="2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3A81161-718A-407A-AE76-9501E6EA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693" y="6084795"/>
            <a:ext cx="3380952" cy="3714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C4901B-486D-4596-B38B-655769A9A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230" y="3444036"/>
            <a:ext cx="3298616" cy="2354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E16BC1-6022-4DC2-9AAC-C61285D38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13" y="830948"/>
            <a:ext cx="3361905" cy="34952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824995" y="78229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346834" y="2891806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180199" y="870264"/>
            <a:ext cx="69317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68008" y="276694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294009C-5327-4FD5-896D-CA01C840ACDA}"/>
              </a:ext>
            </a:extLst>
          </p:cNvPr>
          <p:cNvGrpSpPr/>
          <p:nvPr/>
        </p:nvGrpSpPr>
        <p:grpSpPr>
          <a:xfrm>
            <a:off x="1511290" y="3385494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34F96D-C0BC-41DA-B2BB-A3363DB876A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3594A22-AB42-4724-9477-47A911345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2161F4D-E364-481D-BF59-63B9D7D30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16" y="4791499"/>
            <a:ext cx="3943632" cy="1312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2726E8-EF4A-48AC-97F0-3FA041DC4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9984" y="1545550"/>
            <a:ext cx="3067050" cy="17335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7F7740-2C49-4128-9F01-11213F3E6A30}"/>
              </a:ext>
            </a:extLst>
          </p:cNvPr>
          <p:cNvCxnSpPr/>
          <p:nvPr/>
        </p:nvCxnSpPr>
        <p:spPr>
          <a:xfrm>
            <a:off x="6020783" y="2035755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6C23259-F15C-4E47-B755-639408280685}"/>
              </a:ext>
            </a:extLst>
          </p:cNvPr>
          <p:cNvCxnSpPr>
            <a:cxnSpLocks/>
          </p:cNvCxnSpPr>
          <p:nvPr/>
        </p:nvCxnSpPr>
        <p:spPr>
          <a:xfrm>
            <a:off x="7801958" y="2035235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6F92A68-7963-447A-A57A-6DD59741B807}"/>
              </a:ext>
            </a:extLst>
          </p:cNvPr>
          <p:cNvCxnSpPr/>
          <p:nvPr/>
        </p:nvCxnSpPr>
        <p:spPr>
          <a:xfrm>
            <a:off x="6020783" y="242204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B44F506-D7F6-4B73-A2EB-1F05558BDDBE}"/>
              </a:ext>
            </a:extLst>
          </p:cNvPr>
          <p:cNvCxnSpPr>
            <a:cxnSpLocks/>
          </p:cNvCxnSpPr>
          <p:nvPr/>
        </p:nvCxnSpPr>
        <p:spPr>
          <a:xfrm>
            <a:off x="7801958" y="2421520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E48239-457D-4BE3-93E5-D3C9E3C48C53}"/>
              </a:ext>
            </a:extLst>
          </p:cNvPr>
          <p:cNvCxnSpPr/>
          <p:nvPr/>
        </p:nvCxnSpPr>
        <p:spPr>
          <a:xfrm>
            <a:off x="6020783" y="262100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1B5781-C217-4F5D-A7CF-3574F0BE1C89}"/>
              </a:ext>
            </a:extLst>
          </p:cNvPr>
          <p:cNvCxnSpPr>
            <a:cxnSpLocks/>
          </p:cNvCxnSpPr>
          <p:nvPr/>
        </p:nvCxnSpPr>
        <p:spPr>
          <a:xfrm>
            <a:off x="7801958" y="2620480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0CCAD5-068C-4B4D-8E61-D87B43544F14}"/>
              </a:ext>
            </a:extLst>
          </p:cNvPr>
          <p:cNvCxnSpPr/>
          <p:nvPr/>
        </p:nvCxnSpPr>
        <p:spPr>
          <a:xfrm>
            <a:off x="6020783" y="299776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226DEE-A9AC-43D7-96C5-C02F16953AF9}"/>
              </a:ext>
            </a:extLst>
          </p:cNvPr>
          <p:cNvCxnSpPr>
            <a:cxnSpLocks/>
          </p:cNvCxnSpPr>
          <p:nvPr/>
        </p:nvCxnSpPr>
        <p:spPr>
          <a:xfrm>
            <a:off x="7801958" y="2997240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Curved Down 38">
            <a:extLst>
              <a:ext uri="{FF2B5EF4-FFF2-40B4-BE49-F238E27FC236}">
                <a16:creationId xmlns:a16="http://schemas.microsoft.com/office/drawing/2014/main" id="{40FADC5A-26C6-434E-9431-C4FD18F98F6D}"/>
              </a:ext>
            </a:extLst>
          </p:cNvPr>
          <p:cNvSpPr/>
          <p:nvPr/>
        </p:nvSpPr>
        <p:spPr>
          <a:xfrm>
            <a:off x="6133922" y="2055352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Arrow: Curved Down 45">
            <a:extLst>
              <a:ext uri="{FF2B5EF4-FFF2-40B4-BE49-F238E27FC236}">
                <a16:creationId xmlns:a16="http://schemas.microsoft.com/office/drawing/2014/main" id="{5CB02061-3CAD-46D9-A1AB-5AC5979EF1E5}"/>
              </a:ext>
            </a:extLst>
          </p:cNvPr>
          <p:cNvSpPr/>
          <p:nvPr/>
        </p:nvSpPr>
        <p:spPr>
          <a:xfrm>
            <a:off x="6133921" y="2620480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Arrow: Curved Down 46">
            <a:extLst>
              <a:ext uri="{FF2B5EF4-FFF2-40B4-BE49-F238E27FC236}">
                <a16:creationId xmlns:a16="http://schemas.microsoft.com/office/drawing/2014/main" id="{0576A9C2-9834-4065-B9DD-116E71F3AA19}"/>
              </a:ext>
            </a:extLst>
          </p:cNvPr>
          <p:cNvSpPr/>
          <p:nvPr/>
        </p:nvSpPr>
        <p:spPr>
          <a:xfrm>
            <a:off x="6133920" y="3003573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2CA854-52FC-45F6-8229-73DB1EBC0DE1}"/>
              </a:ext>
            </a:extLst>
          </p:cNvPr>
          <p:cNvSpPr txBox="1"/>
          <p:nvPr/>
        </p:nvSpPr>
        <p:spPr>
          <a:xfrm>
            <a:off x="4815298" y="1706621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42E2F2-D534-4B73-8CF5-DE5BC4DA181C}"/>
              </a:ext>
            </a:extLst>
          </p:cNvPr>
          <p:cNvSpPr txBox="1"/>
          <p:nvPr/>
        </p:nvSpPr>
        <p:spPr>
          <a:xfrm>
            <a:off x="4815298" y="2088959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100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07EA8D-20AA-4ADD-8BBE-2EEB88FE9DDE}"/>
              </a:ext>
            </a:extLst>
          </p:cNvPr>
          <p:cNvSpPr txBox="1"/>
          <p:nvPr/>
        </p:nvSpPr>
        <p:spPr>
          <a:xfrm>
            <a:off x="4815298" y="2662698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011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8F171B-1197-4B92-8300-53749DDC99FE}"/>
              </a:ext>
            </a:extLst>
          </p:cNvPr>
          <p:cNvSpPr txBox="1"/>
          <p:nvPr/>
        </p:nvSpPr>
        <p:spPr>
          <a:xfrm>
            <a:off x="4815298" y="3045374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111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6DB1EE-A91D-4C58-BBE4-A8393ED5F425}"/>
              </a:ext>
            </a:extLst>
          </p:cNvPr>
          <p:cNvSpPr txBox="1"/>
          <p:nvPr/>
        </p:nvSpPr>
        <p:spPr>
          <a:xfrm>
            <a:off x="4464692" y="1706621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41E4CF-DBDE-40E4-BF02-F3D13594BB82}"/>
              </a:ext>
            </a:extLst>
          </p:cNvPr>
          <p:cNvSpPr txBox="1"/>
          <p:nvPr/>
        </p:nvSpPr>
        <p:spPr>
          <a:xfrm>
            <a:off x="4464692" y="2088959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A074D7-B094-436D-AB45-67EF3270511B}"/>
              </a:ext>
            </a:extLst>
          </p:cNvPr>
          <p:cNvSpPr txBox="1"/>
          <p:nvPr/>
        </p:nvSpPr>
        <p:spPr>
          <a:xfrm>
            <a:off x="4464692" y="2662698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CBC06-C443-4990-9E9E-D65933EA8975}"/>
              </a:ext>
            </a:extLst>
          </p:cNvPr>
          <p:cNvSpPr txBox="1"/>
          <p:nvPr/>
        </p:nvSpPr>
        <p:spPr>
          <a:xfrm>
            <a:off x="4464692" y="3045374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3977A-1DA0-488F-8D02-EC9EB4CDE2B5}"/>
              </a:ext>
            </a:extLst>
          </p:cNvPr>
          <p:cNvSpPr txBox="1"/>
          <p:nvPr/>
        </p:nvSpPr>
        <p:spPr>
          <a:xfrm>
            <a:off x="2388204" y="2554818"/>
            <a:ext cx="1510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cx(q0, q2) = </a:t>
            </a:r>
          </a:p>
          <a:p>
            <a:pPr algn="ctr"/>
            <a:r>
              <a:rPr lang="en-US" sz="1400" b="1" dirty="0"/>
              <a:t>Controlled</a:t>
            </a:r>
            <a:r>
              <a:rPr lang="en-US" sz="1400" dirty="0"/>
              <a:t> (by q0) </a:t>
            </a:r>
            <a:r>
              <a:rPr lang="en-US" sz="1400" b="1" dirty="0"/>
              <a:t>NOT</a:t>
            </a:r>
            <a:r>
              <a:rPr lang="en-US" sz="1400" dirty="0"/>
              <a:t> (on q2)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5EF022-8305-4D02-AC33-9A34D622D7AC}"/>
              </a:ext>
            </a:extLst>
          </p:cNvPr>
          <p:cNvSpPr/>
          <p:nvPr/>
        </p:nvSpPr>
        <p:spPr>
          <a:xfrm>
            <a:off x="3545173" y="5274952"/>
            <a:ext cx="249841" cy="7285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84B0A5-43EC-4690-8710-E14CF796FF5F}"/>
              </a:ext>
            </a:extLst>
          </p:cNvPr>
          <p:cNvSpPr/>
          <p:nvPr/>
        </p:nvSpPr>
        <p:spPr>
          <a:xfrm>
            <a:off x="2717800" y="4946842"/>
            <a:ext cx="320675" cy="1080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34BA51-15D3-28BA-9036-FAB756454480}"/>
              </a:ext>
            </a:extLst>
          </p:cNvPr>
          <p:cNvSpPr txBox="1"/>
          <p:nvPr/>
        </p:nvSpPr>
        <p:spPr>
          <a:xfrm>
            <a:off x="2673412" y="3410630"/>
            <a:ext cx="871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SWAP</a:t>
            </a:r>
          </a:p>
        </p:txBody>
      </p:sp>
    </p:spTree>
    <p:extLst>
      <p:ext uri="{BB962C8B-B14F-4D97-AF65-F5344CB8AC3E}">
        <p14:creationId xmlns:p14="http://schemas.microsoft.com/office/powerpoint/2010/main" val="40264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46" grpId="0" animBg="1"/>
      <p:bldP spid="47" grpId="0" animBg="1"/>
      <p:bldP spid="21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24" grpId="0" animBg="1"/>
      <p:bldP spid="58" grpId="0" animBg="1"/>
      <p:bldP spid="5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3A81161-718A-407A-AE76-9501E6EA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693" y="6084795"/>
            <a:ext cx="3380952" cy="3714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C4901B-486D-4596-B38B-655769A9A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230" y="3444036"/>
            <a:ext cx="3298616" cy="2354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61F4D-E364-481D-BF59-63B9D7D30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16" y="4791499"/>
            <a:ext cx="3943632" cy="131260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5EF022-8305-4D02-AC33-9A34D622D7AC}"/>
              </a:ext>
            </a:extLst>
          </p:cNvPr>
          <p:cNvSpPr/>
          <p:nvPr/>
        </p:nvSpPr>
        <p:spPr>
          <a:xfrm>
            <a:off x="3545173" y="5274952"/>
            <a:ext cx="249841" cy="7285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84B0A5-43EC-4690-8710-E14CF796FF5F}"/>
              </a:ext>
            </a:extLst>
          </p:cNvPr>
          <p:cNvSpPr/>
          <p:nvPr/>
        </p:nvSpPr>
        <p:spPr>
          <a:xfrm>
            <a:off x="2717800" y="4946842"/>
            <a:ext cx="320675" cy="1080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171650E-FCF5-A218-3819-286FD6D96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70" y="1714696"/>
            <a:ext cx="8578060" cy="148232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7030A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448077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C28C471-0FA1-4B36-95CD-67360DAED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318" y="3492183"/>
            <a:ext cx="3320557" cy="2292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4D110-671C-4EBB-B7FB-3BDAFA76A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4" y="771857"/>
            <a:ext cx="3990476" cy="26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7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471892" y="72265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3206412" y="806702"/>
            <a:ext cx="1108380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2FFBDD0-1669-408B-9424-D8C7BA1A359A}"/>
              </a:ext>
            </a:extLst>
          </p:cNvPr>
          <p:cNvGrpSpPr/>
          <p:nvPr/>
        </p:nvGrpSpPr>
        <p:grpSpPr>
          <a:xfrm>
            <a:off x="5041693" y="5901658"/>
            <a:ext cx="3380952" cy="554566"/>
            <a:chOff x="5041693" y="5901658"/>
            <a:chExt cx="3380952" cy="55456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3A81161-718A-407A-AE76-9501E6EA4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1693" y="6084795"/>
              <a:ext cx="3380952" cy="37142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D69BBE4-3AD9-4688-A278-452BD429CC72}"/>
                </a:ext>
              </a:extLst>
            </p:cNvPr>
            <p:cNvSpPr txBox="1"/>
            <p:nvPr/>
          </p:nvSpPr>
          <p:spPr>
            <a:xfrm>
              <a:off x="6185664" y="5901658"/>
              <a:ext cx="22369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70C0"/>
                  </a:solidFill>
                </a:rPr>
                <a:t>0     1     2      3      4     5     6      7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457AE9-8F72-4F0B-80B1-3F4E29E2AC58}"/>
              </a:ext>
            </a:extLst>
          </p:cNvPr>
          <p:cNvGrpSpPr/>
          <p:nvPr/>
        </p:nvGrpSpPr>
        <p:grpSpPr>
          <a:xfrm>
            <a:off x="4464692" y="1545550"/>
            <a:ext cx="3957953" cy="1776823"/>
            <a:chOff x="4464692" y="1545550"/>
            <a:chExt cx="3957953" cy="177682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8DC6687-56D1-41F1-993A-5D6B340C547F}"/>
                </a:ext>
              </a:extLst>
            </p:cNvPr>
            <p:cNvSpPr/>
            <p:nvPr/>
          </p:nvSpPr>
          <p:spPr>
            <a:xfrm>
              <a:off x="7868008" y="2766949"/>
              <a:ext cx="554637" cy="1702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C2726E8-EF4A-48AC-97F0-3FA041DC4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9984" y="1545550"/>
              <a:ext cx="3067050" cy="1733550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E7F7740-2C49-4128-9F01-11213F3E6A30}"/>
                </a:ext>
              </a:extLst>
            </p:cNvPr>
            <p:cNvCxnSpPr/>
            <p:nvPr/>
          </p:nvCxnSpPr>
          <p:spPr>
            <a:xfrm>
              <a:off x="6020783" y="2035755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6C23259-F15C-4E47-B755-639408280685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035235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6F92A68-7963-447A-A57A-6DD59741B807}"/>
                </a:ext>
              </a:extLst>
            </p:cNvPr>
            <p:cNvCxnSpPr/>
            <p:nvPr/>
          </p:nvCxnSpPr>
          <p:spPr>
            <a:xfrm>
              <a:off x="6020783" y="2422040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B44F506-D7F6-4B73-A2EB-1F05558BDDBE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421520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AE48239-457D-4BE3-93E5-D3C9E3C48C53}"/>
                </a:ext>
              </a:extLst>
            </p:cNvPr>
            <p:cNvCxnSpPr/>
            <p:nvPr/>
          </p:nvCxnSpPr>
          <p:spPr>
            <a:xfrm>
              <a:off x="6020783" y="2621000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F1B5781-C217-4F5D-A7CF-3574F0BE1C89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620480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0CCAD5-068C-4B4D-8E61-D87B43544F14}"/>
                </a:ext>
              </a:extLst>
            </p:cNvPr>
            <p:cNvCxnSpPr/>
            <p:nvPr/>
          </p:nvCxnSpPr>
          <p:spPr>
            <a:xfrm>
              <a:off x="6020783" y="2997760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6226DEE-A9AC-43D7-96C5-C02F16953AF9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997240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row: Curved Down 17">
              <a:extLst>
                <a:ext uri="{FF2B5EF4-FFF2-40B4-BE49-F238E27FC236}">
                  <a16:creationId xmlns:a16="http://schemas.microsoft.com/office/drawing/2014/main" id="{F72C74EA-3EF8-4B24-8C80-A05CCC8F3228}"/>
                </a:ext>
              </a:extLst>
            </p:cNvPr>
            <p:cNvSpPr/>
            <p:nvPr/>
          </p:nvSpPr>
          <p:spPr>
            <a:xfrm>
              <a:off x="6136644" y="1658996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Arrow: Curved Down 38">
              <a:extLst>
                <a:ext uri="{FF2B5EF4-FFF2-40B4-BE49-F238E27FC236}">
                  <a16:creationId xmlns:a16="http://schemas.microsoft.com/office/drawing/2014/main" id="{40FADC5A-26C6-434E-9431-C4FD18F98F6D}"/>
                </a:ext>
              </a:extLst>
            </p:cNvPr>
            <p:cNvSpPr/>
            <p:nvPr/>
          </p:nvSpPr>
          <p:spPr>
            <a:xfrm>
              <a:off x="6133922" y="2055352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Arrow: Curved Down 45">
              <a:extLst>
                <a:ext uri="{FF2B5EF4-FFF2-40B4-BE49-F238E27FC236}">
                  <a16:creationId xmlns:a16="http://schemas.microsoft.com/office/drawing/2014/main" id="{5CB02061-3CAD-46D9-A1AB-5AC5979EF1E5}"/>
                </a:ext>
              </a:extLst>
            </p:cNvPr>
            <p:cNvSpPr/>
            <p:nvPr/>
          </p:nvSpPr>
          <p:spPr>
            <a:xfrm>
              <a:off x="6133921" y="2620480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Arrow: Curved Down 46">
              <a:extLst>
                <a:ext uri="{FF2B5EF4-FFF2-40B4-BE49-F238E27FC236}">
                  <a16:creationId xmlns:a16="http://schemas.microsoft.com/office/drawing/2014/main" id="{0576A9C2-9834-4065-B9DD-116E71F3AA19}"/>
                </a:ext>
              </a:extLst>
            </p:cNvPr>
            <p:cNvSpPr/>
            <p:nvPr/>
          </p:nvSpPr>
          <p:spPr>
            <a:xfrm>
              <a:off x="6133920" y="3003573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2CA854-52FC-45F6-8229-73DB1EBC0DE1}"/>
                </a:ext>
              </a:extLst>
            </p:cNvPr>
            <p:cNvSpPr txBox="1"/>
            <p:nvPr/>
          </p:nvSpPr>
          <p:spPr>
            <a:xfrm>
              <a:off x="4815298" y="1706621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000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742E2F2-D534-4B73-8CF5-DE5BC4DA181C}"/>
                </a:ext>
              </a:extLst>
            </p:cNvPr>
            <p:cNvSpPr txBox="1"/>
            <p:nvPr/>
          </p:nvSpPr>
          <p:spPr>
            <a:xfrm>
              <a:off x="4815298" y="2088959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07EA8D-20AA-4ADD-8BBE-2EEB88FE9DDE}"/>
                </a:ext>
              </a:extLst>
            </p:cNvPr>
            <p:cNvSpPr txBox="1"/>
            <p:nvPr/>
          </p:nvSpPr>
          <p:spPr>
            <a:xfrm>
              <a:off x="4815298" y="2662698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011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E8F171B-1197-4B92-8300-53749DDC99FE}"/>
                </a:ext>
              </a:extLst>
            </p:cNvPr>
            <p:cNvSpPr txBox="1"/>
            <p:nvPr/>
          </p:nvSpPr>
          <p:spPr>
            <a:xfrm>
              <a:off x="4815298" y="3045374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111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06DB1EE-A91D-4C58-BBE4-A8393ED5F425}"/>
                </a:ext>
              </a:extLst>
            </p:cNvPr>
            <p:cNvSpPr txBox="1"/>
            <p:nvPr/>
          </p:nvSpPr>
          <p:spPr>
            <a:xfrm>
              <a:off x="4464692" y="1706621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41E4CF-DBDE-40E4-BF02-F3D13594BB82}"/>
                </a:ext>
              </a:extLst>
            </p:cNvPr>
            <p:cNvSpPr txBox="1"/>
            <p:nvPr/>
          </p:nvSpPr>
          <p:spPr>
            <a:xfrm>
              <a:off x="4464692" y="2088959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5A074D7-B094-436D-AB45-67EF3270511B}"/>
                </a:ext>
              </a:extLst>
            </p:cNvPr>
            <p:cNvSpPr txBox="1"/>
            <p:nvPr/>
          </p:nvSpPr>
          <p:spPr>
            <a:xfrm>
              <a:off x="4464692" y="2662698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99CBC06-C443-4990-9E9E-D65933EA8975}"/>
                </a:ext>
              </a:extLst>
            </p:cNvPr>
            <p:cNvSpPr txBox="1"/>
            <p:nvPr/>
          </p:nvSpPr>
          <p:spPr>
            <a:xfrm>
              <a:off x="4464692" y="3045374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7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893A963-72E5-4133-8802-95A33C8A3DEC}"/>
              </a:ext>
            </a:extLst>
          </p:cNvPr>
          <p:cNvSpPr/>
          <p:nvPr/>
        </p:nvSpPr>
        <p:spPr>
          <a:xfrm>
            <a:off x="2452374" y="2573559"/>
            <a:ext cx="761533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C112B4-AB78-46A6-9E8F-612660060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354" y="3725740"/>
            <a:ext cx="4217538" cy="198260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972F71A-518F-2908-91D5-06E678EFD55D}"/>
              </a:ext>
            </a:extLst>
          </p:cNvPr>
          <p:cNvSpPr txBox="1"/>
          <p:nvPr/>
        </p:nvSpPr>
        <p:spPr>
          <a:xfrm>
            <a:off x="727224" y="5883758"/>
            <a:ext cx="345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</p:spTree>
    <p:extLst>
      <p:ext uri="{BB962C8B-B14F-4D97-AF65-F5344CB8AC3E}">
        <p14:creationId xmlns:p14="http://schemas.microsoft.com/office/powerpoint/2010/main" val="96064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7" grpId="0" animBg="1"/>
      <p:bldP spid="3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2B39A3-3C72-4BFB-BDED-0E6A4329D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4" y="768109"/>
            <a:ext cx="3542857" cy="25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8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979887" y="72265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152759" y="810627"/>
            <a:ext cx="2707207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EFE56-CFC8-4140-BBF9-AD772ABA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4" y="3459845"/>
            <a:ext cx="3463142" cy="1436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EAC543-D465-47F9-8747-877F109EC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4" y="5045286"/>
            <a:ext cx="3533333" cy="16761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AE6D66-39BD-47B1-BF80-AF89A5DEB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969" y="2230364"/>
            <a:ext cx="2914441" cy="4253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/>
              <p:nvPr/>
            </p:nvSpPr>
            <p:spPr>
              <a:xfrm>
                <a:off x="6353157" y="1550748"/>
                <a:ext cx="1410065" cy="587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000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157" y="1550748"/>
                <a:ext cx="1410065" cy="5879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76273D-CDFA-5548-56A1-20287098280C}"/>
              </a:ext>
            </a:extLst>
          </p:cNvPr>
          <p:cNvSpPr txBox="1"/>
          <p:nvPr/>
        </p:nvSpPr>
        <p:spPr>
          <a:xfrm>
            <a:off x="4018420" y="1538184"/>
            <a:ext cx="2420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"All or nothing"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All qubits are entangled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D808F-EC6A-D5A6-6904-1DB62DF7BD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736" y="5112793"/>
            <a:ext cx="6724650" cy="78105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7030A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724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/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10B11C-BD94-47AC-86AF-C4F5A038C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4" y="768109"/>
            <a:ext cx="2980952" cy="3476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9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163888" y="72265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152759" y="810627"/>
            <a:ext cx="196519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/>
              <p:nvPr/>
            </p:nvSpPr>
            <p:spPr>
              <a:xfrm>
                <a:off x="5774725" y="2566412"/>
                <a:ext cx="2226507" cy="587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001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010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725" y="2566412"/>
                <a:ext cx="2226507" cy="5879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C0D6E6E-D39C-40FC-910C-7C99A42A1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14" y="4763099"/>
            <a:ext cx="4437504" cy="1235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C7B8FE-65E1-4709-A9EC-DC40A93DB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551" y="1802202"/>
            <a:ext cx="3542857" cy="3904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D91594-C57C-43BE-98CD-B8F985542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307" y="3450499"/>
            <a:ext cx="3737867" cy="27735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3FEFF6-7465-4D12-AB68-9EC42BEE96B7}"/>
              </a:ext>
            </a:extLst>
          </p:cNvPr>
          <p:cNvSpPr txBox="1"/>
          <p:nvPr/>
        </p:nvSpPr>
        <p:spPr>
          <a:xfrm>
            <a:off x="5911858" y="2270242"/>
            <a:ext cx="215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1              2             4 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CB4D8C-6B19-4D51-B706-99D5E5AEABAA}"/>
              </a:ext>
            </a:extLst>
          </p:cNvPr>
          <p:cNvSpPr txBox="1"/>
          <p:nvPr/>
        </p:nvSpPr>
        <p:spPr>
          <a:xfrm>
            <a:off x="6199168" y="1470311"/>
            <a:ext cx="2548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0    1     2   3    4    5   6   7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E043C4-3F8E-859D-7FDF-DAC7B1911CA8}"/>
              </a:ext>
            </a:extLst>
          </p:cNvPr>
          <p:cNvSpPr txBox="1"/>
          <p:nvPr/>
        </p:nvSpPr>
        <p:spPr>
          <a:xfrm>
            <a:off x="3381857" y="2601664"/>
            <a:ext cx="253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"Mutually Exclusive"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All qubits are entangled</a:t>
            </a:r>
          </a:p>
        </p:txBody>
      </p:sp>
    </p:spTree>
    <p:extLst>
      <p:ext uri="{BB962C8B-B14F-4D97-AF65-F5344CB8AC3E}">
        <p14:creationId xmlns:p14="http://schemas.microsoft.com/office/powerpoint/2010/main" val="4573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/>
      <p:bldP spid="15" grpId="0"/>
      <p:bldP spid="22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F2973C8-E801-4EDA-A2EC-D95A70637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05" y="2217226"/>
            <a:ext cx="3745195" cy="323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1F9B3-8572-466C-BA2A-2B56C44C6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02" y="1309841"/>
            <a:ext cx="2967893" cy="504651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CAABD7-6412-43AE-AD9E-46F35BDA15CA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8FF5C-337F-4701-8042-32B72BC157D1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CA7AB1-EE3F-4565-9CC0-4B991E89C60A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B9D070-7302-4F71-9A4D-63C318A00621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4584E6-AFAE-4896-8AC9-A04185E3310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721F8-738C-472C-9E4C-4EE8F753DC94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B63F37-7426-4A28-BE4B-9342614B4713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F60795-A3D9-41B4-A9F3-7FBD9DF85DF1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7BD28A6-185E-43F5-BECC-02DFF12ADB95}"/>
              </a:ext>
            </a:extLst>
          </p:cNvPr>
          <p:cNvSpPr/>
          <p:nvPr/>
        </p:nvSpPr>
        <p:spPr>
          <a:xfrm>
            <a:off x="6622021" y="4041058"/>
            <a:ext cx="1802068" cy="2367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9F06EA-EBD7-4F34-8C62-54699F82FC3F}"/>
              </a:ext>
            </a:extLst>
          </p:cNvPr>
          <p:cNvSpPr/>
          <p:nvPr/>
        </p:nvSpPr>
        <p:spPr>
          <a:xfrm>
            <a:off x="6622021" y="1255855"/>
            <a:ext cx="1802068" cy="278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F901F4-ED95-4C13-9AD7-B835B2D9D48F}"/>
              </a:ext>
            </a:extLst>
          </p:cNvPr>
          <p:cNvSpPr/>
          <p:nvPr/>
        </p:nvSpPr>
        <p:spPr>
          <a:xfrm>
            <a:off x="5734644" y="3086100"/>
            <a:ext cx="215435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2CCF24-12B9-4DE9-A728-72AC8641CF48}"/>
              </a:ext>
            </a:extLst>
          </p:cNvPr>
          <p:cNvSpPr txBox="1"/>
          <p:nvPr/>
        </p:nvSpPr>
        <p:spPr>
          <a:xfrm>
            <a:off x="4781244" y="1766965"/>
            <a:ext cx="135789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CCBCE8-08A1-4FB5-AC86-BF8C4FE683BD}"/>
              </a:ext>
            </a:extLst>
          </p:cNvPr>
          <p:cNvCxnSpPr/>
          <p:nvPr/>
        </p:nvCxnSpPr>
        <p:spPr>
          <a:xfrm>
            <a:off x="5490046" y="2413296"/>
            <a:ext cx="288258" cy="5921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6CFE165-6519-4A71-B773-889C9186717F}"/>
              </a:ext>
            </a:extLst>
          </p:cNvPr>
          <p:cNvSpPr txBox="1"/>
          <p:nvPr/>
        </p:nvSpPr>
        <p:spPr>
          <a:xfrm>
            <a:off x="801974" y="1831615"/>
            <a:ext cx="154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Bullets</a:t>
            </a:r>
          </a:p>
          <a:p>
            <a:pPr algn="ctr"/>
            <a:r>
              <a:rPr lang="en-US" dirty="0"/>
              <a:t>(Particles)</a:t>
            </a:r>
          </a:p>
        </p:txBody>
      </p:sp>
    </p:spTree>
    <p:extLst>
      <p:ext uri="{BB962C8B-B14F-4D97-AF65-F5344CB8AC3E}">
        <p14:creationId xmlns:p14="http://schemas.microsoft.com/office/powerpoint/2010/main" val="144267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17" grpId="0" animBg="1"/>
      <p:bldP spid="1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Simulating Classical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All </a:t>
            </a:r>
            <a:r>
              <a:rPr lang="en-US" sz="2400" b="1" dirty="0"/>
              <a:t>classical</a:t>
            </a:r>
            <a:r>
              <a:rPr lang="en-US" sz="2400" dirty="0"/>
              <a:t> digital logic (</a:t>
            </a:r>
            <a:r>
              <a:rPr lang="en-US" sz="2400" b="1" dirty="0">
                <a:solidFill>
                  <a:srgbClr val="00B050"/>
                </a:solidFill>
              </a:rPr>
              <a:t>Boolean</a:t>
            </a:r>
            <a:r>
              <a:rPr lang="en-US" sz="2400" dirty="0"/>
              <a:t>) gates can be </a:t>
            </a:r>
            <a:r>
              <a:rPr lang="en-US" sz="2400" i="1" dirty="0"/>
              <a:t>simulated</a:t>
            </a:r>
            <a:r>
              <a:rPr lang="en-US" sz="2400" dirty="0"/>
              <a:t> using quantum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gates represent </a:t>
            </a:r>
            <a:r>
              <a:rPr lang="en-US" sz="2400" b="1" dirty="0">
                <a:solidFill>
                  <a:srgbClr val="0070C0"/>
                </a:solidFill>
              </a:rPr>
              <a:t>operators</a:t>
            </a:r>
            <a:r>
              <a:rPr lang="en-US" sz="2400" dirty="0"/>
              <a:t>, and quantum operators can be represented as </a:t>
            </a:r>
            <a:r>
              <a:rPr lang="en-US" sz="2400" b="1" dirty="0">
                <a:solidFill>
                  <a:srgbClr val="FF0000"/>
                </a:solidFill>
              </a:rPr>
              <a:t>unitary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computation must be </a:t>
            </a:r>
            <a:r>
              <a:rPr lang="en-US" sz="2400" u="sng" dirty="0"/>
              <a:t>reversible</a:t>
            </a:r>
            <a:r>
              <a:rPr lang="en-US" sz="2400" dirty="0"/>
              <a:t> therefore </a:t>
            </a:r>
            <a:r>
              <a:rPr lang="en-US" sz="2400" b="1" dirty="0">
                <a:solidFill>
                  <a:srgbClr val="7030A0"/>
                </a:solidFill>
              </a:rPr>
              <a:t>ancilla bits</a:t>
            </a:r>
            <a:r>
              <a:rPr lang="en-US" sz="2400" dirty="0"/>
              <a:t> may be required to allow unambiguous reconstruction of the initial input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Time reversible algorithms require </a:t>
            </a:r>
            <a:r>
              <a:rPr lang="en-US" sz="2400" i="1" dirty="0"/>
              <a:t>zero net energy</a:t>
            </a:r>
            <a:r>
              <a:rPr lang="en-US" sz="2400" dirty="0"/>
              <a:t> to compute but </a:t>
            </a:r>
            <a:r>
              <a:rPr lang="en-US" sz="2400" i="1" dirty="0"/>
              <a:t>not</a:t>
            </a:r>
            <a:r>
              <a:rPr lang="en-US" sz="2400" dirty="0"/>
              <a:t> to "host" – consider the chillers required to keep current quantum circuits near absolute zero (20 millikelvin)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9AC9AC-E09E-16AD-971C-03271AD0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463" y="1459050"/>
            <a:ext cx="2902207" cy="2998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49C949-5E5E-47B6-89BA-873072E2F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95" y="815639"/>
            <a:ext cx="3961905" cy="31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boolean_gates.ipynb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508589" y="1089718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333179" y="2158867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077293" y="248607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1422063" y="2817806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34125" y="2588984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19989" y="3156130"/>
            <a:ext cx="1704213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5919989" y="2712126"/>
            <a:ext cx="114136" cy="567146"/>
          </a:xfrm>
          <a:prstGeom prst="bentConnector3">
            <a:avLst>
              <a:gd name="adj1" fmla="val 30028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1611614" y="3127160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90859" y="1191375"/>
            <a:ext cx="1152304" cy="16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/>
              <p:nvPr/>
            </p:nvSpPr>
            <p:spPr>
              <a:xfrm>
                <a:off x="3715731" y="1716544"/>
                <a:ext cx="1382302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set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731" y="1716544"/>
                <a:ext cx="1382302" cy="923330"/>
              </a:xfrm>
              <a:prstGeom prst="rect">
                <a:avLst/>
              </a:prstGeom>
              <a:blipFill>
                <a:blip r:embed="rId4"/>
                <a:stretch>
                  <a:fillRect l="-2632" t="-3268" r="-4386" b="-725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D9630235-72FC-4B3B-96A0-C90E8708C593}"/>
              </a:ext>
            </a:extLst>
          </p:cNvPr>
          <p:cNvSpPr txBox="1"/>
          <p:nvPr/>
        </p:nvSpPr>
        <p:spPr>
          <a:xfrm>
            <a:off x="2538103" y="2684735"/>
            <a:ext cx="1926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ccx(q0, q1, q2) = 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q0)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q1) </a:t>
            </a:r>
            <a:r>
              <a:rPr lang="en-US" b="1" dirty="0"/>
              <a:t>NOT</a:t>
            </a:r>
            <a:r>
              <a:rPr lang="en-US" dirty="0"/>
              <a:t> (on q2)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DD09527-9567-48EC-9495-E0FE48694073}"/>
              </a:ext>
            </a:extLst>
          </p:cNvPr>
          <p:cNvGrpSpPr/>
          <p:nvPr/>
        </p:nvGrpSpPr>
        <p:grpSpPr>
          <a:xfrm>
            <a:off x="1676317" y="3613685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0F7AED-A56A-433A-8E9C-2E82AADC0B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AC76780-F25C-4AEE-A1EC-288483E12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6AF950A-4417-417C-BF48-4DF10C572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25" y="4454039"/>
            <a:ext cx="3175210" cy="20577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D75DEE-D442-45FD-86B4-66977B33A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6551" y="4642433"/>
            <a:ext cx="2931638" cy="19979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015197-E467-498F-858D-5FD0AEFAA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780" y="5190151"/>
            <a:ext cx="1716290" cy="61848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111FDDF-EEE7-483F-9167-6B70F6A6184C}"/>
              </a:ext>
            </a:extLst>
          </p:cNvPr>
          <p:cNvSpPr/>
          <p:nvPr/>
        </p:nvSpPr>
        <p:spPr>
          <a:xfrm>
            <a:off x="5623245" y="6405563"/>
            <a:ext cx="248918" cy="2348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997F8-E8C9-4262-9131-98C1B4B025D8}"/>
              </a:ext>
            </a:extLst>
          </p:cNvPr>
          <p:cNvSpPr txBox="1"/>
          <p:nvPr/>
        </p:nvSpPr>
        <p:spPr>
          <a:xfrm>
            <a:off x="1362853" y="4457767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09C649-ECB8-4935-9DA1-AD9AD117576D}"/>
              </a:ext>
            </a:extLst>
          </p:cNvPr>
          <p:cNvSpPr txBox="1"/>
          <p:nvPr/>
        </p:nvSpPr>
        <p:spPr>
          <a:xfrm>
            <a:off x="1357360" y="5005485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20CDC7-45CD-413D-85F5-1686095D6722}"/>
              </a:ext>
            </a:extLst>
          </p:cNvPr>
          <p:cNvSpPr txBox="1"/>
          <p:nvPr/>
        </p:nvSpPr>
        <p:spPr>
          <a:xfrm>
            <a:off x="2861751" y="5528784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1D75F-FA97-415E-8859-F6A1D2A72368}"/>
              </a:ext>
            </a:extLst>
          </p:cNvPr>
          <p:cNvSpPr txBox="1"/>
          <p:nvPr/>
        </p:nvSpPr>
        <p:spPr>
          <a:xfrm>
            <a:off x="7459305" y="5054807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DC2582-CBE7-4DC8-9C0E-DD1688AD6796}"/>
              </a:ext>
            </a:extLst>
          </p:cNvPr>
          <p:cNvSpPr txBox="1"/>
          <p:nvPr/>
        </p:nvSpPr>
        <p:spPr>
          <a:xfrm>
            <a:off x="7465144" y="5349666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EEEA93-8897-4687-B943-8B4F1CFB9EC4}"/>
              </a:ext>
            </a:extLst>
          </p:cNvPr>
          <p:cNvSpPr txBox="1"/>
          <p:nvPr/>
        </p:nvSpPr>
        <p:spPr>
          <a:xfrm>
            <a:off x="8374335" y="5224084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596CFA-E90D-EB77-B913-2A31B3130C6A}"/>
              </a:ext>
            </a:extLst>
          </p:cNvPr>
          <p:cNvSpPr txBox="1"/>
          <p:nvPr/>
        </p:nvSpPr>
        <p:spPr>
          <a:xfrm>
            <a:off x="1876715" y="4476398"/>
            <a:ext cx="75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B98BFE"/>
                </a:solidFill>
              </a:rPr>
              <a:t>CCNOT</a:t>
            </a:r>
          </a:p>
        </p:txBody>
      </p:sp>
    </p:spTree>
    <p:extLst>
      <p:ext uri="{BB962C8B-B14F-4D97-AF65-F5344CB8AC3E}">
        <p14:creationId xmlns:p14="http://schemas.microsoft.com/office/powerpoint/2010/main" val="236197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0" grpId="0" animBg="1"/>
      <p:bldP spid="19" grpId="0" animBg="1"/>
      <p:bldP spid="41" grpId="0"/>
      <p:bldP spid="25" grpId="0" animBg="1"/>
      <p:bldP spid="26" grpId="0"/>
      <p:bldP spid="48" grpId="0"/>
      <p:bldP spid="49" grpId="0"/>
      <p:bldP spid="3" grpId="0"/>
      <p:bldP spid="45" grpId="0"/>
      <p:bldP spid="46" grpId="0"/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F763D7-9001-4E93-9942-B4C8246D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135" y="4674925"/>
            <a:ext cx="2928622" cy="1950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4E17EE-FCF3-40DF-B8CD-E33823D03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64" y="524509"/>
            <a:ext cx="2980952" cy="36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13E19-6D91-4EC8-B97E-D898395E3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079" y="5242489"/>
            <a:ext cx="1716665" cy="595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DFE04-949C-42EE-B0B7-1854DCAEC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97" y="4454039"/>
            <a:ext cx="3733454" cy="2043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dirty="0">
                <a:latin typeface="+mn-lt"/>
              </a:rPr>
            </a:br>
            <a:r>
              <a:rPr lang="en-US" sz="2800" dirty="0">
                <a:latin typeface="+mn-lt"/>
              </a:rPr>
              <a:t>boolean_gates.ipynb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478143" y="474889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218042" y="134149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60413" y="576546"/>
            <a:ext cx="1152304" cy="16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11FDDF-EEE7-483F-9167-6B70F6A6184C}"/>
              </a:ext>
            </a:extLst>
          </p:cNvPr>
          <p:cNvSpPr/>
          <p:nvPr/>
        </p:nvSpPr>
        <p:spPr>
          <a:xfrm>
            <a:off x="5703393" y="6421480"/>
            <a:ext cx="248918" cy="2348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997F8-E8C9-4262-9131-98C1B4B025D8}"/>
              </a:ext>
            </a:extLst>
          </p:cNvPr>
          <p:cNvSpPr txBox="1"/>
          <p:nvPr/>
        </p:nvSpPr>
        <p:spPr>
          <a:xfrm>
            <a:off x="680801" y="4470989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09C649-ECB8-4935-9DA1-AD9AD117576D}"/>
              </a:ext>
            </a:extLst>
          </p:cNvPr>
          <p:cNvSpPr txBox="1"/>
          <p:nvPr/>
        </p:nvSpPr>
        <p:spPr>
          <a:xfrm>
            <a:off x="675308" y="5018707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20CDC7-45CD-413D-85F5-1686095D6722}"/>
              </a:ext>
            </a:extLst>
          </p:cNvPr>
          <p:cNvSpPr txBox="1"/>
          <p:nvPr/>
        </p:nvSpPr>
        <p:spPr>
          <a:xfrm>
            <a:off x="3139238" y="5540045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3D174A-CD85-4131-A933-A43285CCFE67}"/>
              </a:ext>
            </a:extLst>
          </p:cNvPr>
          <p:cNvSpPr txBox="1"/>
          <p:nvPr/>
        </p:nvSpPr>
        <p:spPr>
          <a:xfrm>
            <a:off x="5896675" y="1866837"/>
            <a:ext cx="2233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classical (Boolean) logic gates can be constructed from 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D98EC-BA8E-48D1-9944-DA4A15F28224}"/>
              </a:ext>
            </a:extLst>
          </p:cNvPr>
          <p:cNvSpPr txBox="1"/>
          <p:nvPr/>
        </p:nvSpPr>
        <p:spPr>
          <a:xfrm>
            <a:off x="7459305" y="5092282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4EC278-E803-400E-9630-D1F93B9A2C56}"/>
              </a:ext>
            </a:extLst>
          </p:cNvPr>
          <p:cNvSpPr txBox="1"/>
          <p:nvPr/>
        </p:nvSpPr>
        <p:spPr>
          <a:xfrm>
            <a:off x="7465144" y="5387141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7EDCDB-2160-4700-88F8-473206BA9D09}"/>
              </a:ext>
            </a:extLst>
          </p:cNvPr>
          <p:cNvSpPr txBox="1"/>
          <p:nvPr/>
        </p:nvSpPr>
        <p:spPr>
          <a:xfrm>
            <a:off x="8374335" y="5261559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1AFFBC-327A-7029-1C7B-1478917E6643}"/>
              </a:ext>
            </a:extLst>
          </p:cNvPr>
          <p:cNvSpPr txBox="1"/>
          <p:nvPr/>
        </p:nvSpPr>
        <p:spPr>
          <a:xfrm>
            <a:off x="2345405" y="1356893"/>
            <a:ext cx="213395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Uncomment these lines to test the output based upon input permutations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746DFA-0064-4A76-7739-524977CA587E}"/>
              </a:ext>
            </a:extLst>
          </p:cNvPr>
          <p:cNvSpPr txBox="1"/>
          <p:nvPr/>
        </p:nvSpPr>
        <p:spPr>
          <a:xfrm>
            <a:off x="1689340" y="4476398"/>
            <a:ext cx="75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B98BFE"/>
                </a:solidFill>
              </a:rPr>
              <a:t>CCNOT</a:t>
            </a:r>
          </a:p>
        </p:txBody>
      </p:sp>
    </p:spTree>
    <p:extLst>
      <p:ext uri="{BB962C8B-B14F-4D97-AF65-F5344CB8AC3E}">
        <p14:creationId xmlns:p14="http://schemas.microsoft.com/office/powerpoint/2010/main" val="119691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 animBg="1"/>
      <p:bldP spid="26" grpId="0"/>
      <p:bldP spid="48" grpId="0"/>
      <p:bldP spid="49" grpId="0"/>
      <p:bldP spid="15" grpId="0"/>
      <p:bldP spid="20" grpId="0"/>
      <p:bldP spid="21" grpId="0"/>
      <p:bldP spid="22" grpId="0"/>
      <p:bldP spid="23" grpId="0" animBg="1"/>
      <p:bldP spid="2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C02264-18DC-5BB5-6C8F-73B84B4C9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74" y="1387172"/>
            <a:ext cx="3012713" cy="2047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boolean_gates.ipynb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1292426" y="613162"/>
            <a:ext cx="383458" cy="855419"/>
            <a:chOff x="5469807" y="1960186"/>
            <a:chExt cx="383458" cy="85541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>
              <a:off x="5661536" y="2263877"/>
              <a:ext cx="36871" cy="5517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469807" y="196018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2032379" y="1831674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558501" y="2823286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18249B2-D837-4854-B507-763CDF44E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124" y="1565800"/>
            <a:ext cx="2989660" cy="1771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B6E5C0-E6F2-4E39-B7EC-24445CE16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19" y="3892307"/>
            <a:ext cx="4007583" cy="18579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9A14DF-49A8-45C0-B7CB-EAB7C1B79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711" y="3520948"/>
            <a:ext cx="4380477" cy="15685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EDD44-2E0C-4780-9F52-28DD5AD13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000" y="5211754"/>
            <a:ext cx="3427361" cy="10223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6227DF-B9C1-4AB5-B57B-2676CF3C62E1}"/>
              </a:ext>
            </a:extLst>
          </p:cNvPr>
          <p:cNvSpPr txBox="1"/>
          <p:nvPr/>
        </p:nvSpPr>
        <p:spPr>
          <a:xfrm>
            <a:off x="7337784" y="2112237"/>
            <a:ext cx="118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Full Adder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CA4D4-EB2A-408D-9A8C-6DF1A0956137}"/>
              </a:ext>
            </a:extLst>
          </p:cNvPr>
          <p:cNvSpPr/>
          <p:nvPr/>
        </p:nvSpPr>
        <p:spPr>
          <a:xfrm>
            <a:off x="7105338" y="5211754"/>
            <a:ext cx="1191718" cy="4545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BB5F44A-0B8E-2BD2-D570-EB1CF30693CB}"/>
              </a:ext>
            </a:extLst>
          </p:cNvPr>
          <p:cNvSpPr/>
          <p:nvPr/>
        </p:nvSpPr>
        <p:spPr>
          <a:xfrm flipH="1">
            <a:off x="6093501" y="4305207"/>
            <a:ext cx="1334125" cy="18737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 animBg="1"/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93C887-FB83-476A-AD41-0BFA649AD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59" y="1286876"/>
            <a:ext cx="3944881" cy="49490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boolean_gates.ipynb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465390" y="1212539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2401090" y="5091463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679034" y="5460795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18249B2-D837-4854-B507-763CDF44E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124" y="1565800"/>
            <a:ext cx="2989660" cy="177125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7C3CD84-6D6E-4A91-AF6E-B1E87692F8ED}"/>
              </a:ext>
            </a:extLst>
          </p:cNvPr>
          <p:cNvGrpSpPr/>
          <p:nvPr/>
        </p:nvGrpSpPr>
        <p:grpSpPr>
          <a:xfrm>
            <a:off x="2296925" y="1635432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C45CE9-FE24-43EE-8DA5-085F76C6D8F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B95F003-AFAB-421F-A7AE-4BEF5A44A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5415D1-35E0-44F3-B4DA-02466D3EDC4A}"/>
              </a:ext>
            </a:extLst>
          </p:cNvPr>
          <p:cNvGrpSpPr/>
          <p:nvPr/>
        </p:nvGrpSpPr>
        <p:grpSpPr>
          <a:xfrm>
            <a:off x="1603791" y="2552392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E8B96-6007-4574-BF82-6BFBC36D60A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5C9D0DD-7B57-4934-B4E3-A251DCD98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029111-B5D3-4D11-8D74-2BB87A76F0C4}"/>
              </a:ext>
            </a:extLst>
          </p:cNvPr>
          <p:cNvGrpSpPr/>
          <p:nvPr/>
        </p:nvGrpSpPr>
        <p:grpSpPr>
          <a:xfrm>
            <a:off x="1261382" y="4595966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FE19D3-2D62-4746-B366-48EB0C3619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537AE3-3129-4F57-B1AD-AFC497FBD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B00F6B-74C6-4833-B07D-617875D3FC2E}"/>
              </a:ext>
            </a:extLst>
          </p:cNvPr>
          <p:cNvGrpSpPr/>
          <p:nvPr/>
        </p:nvGrpSpPr>
        <p:grpSpPr>
          <a:xfrm>
            <a:off x="1629426" y="3516491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02C89B-48F6-4175-B561-68218814AA8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C289605-7DC1-4E36-A644-A6E01983C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3788907-06DA-425F-BE95-0A410348C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471" y="4608302"/>
            <a:ext cx="2288513" cy="207431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E710F77-4D55-4CCC-B9B9-78C63A6C86AA}"/>
              </a:ext>
            </a:extLst>
          </p:cNvPr>
          <p:cNvSpPr txBox="1"/>
          <p:nvPr/>
        </p:nvSpPr>
        <p:spPr>
          <a:xfrm>
            <a:off x="7337784" y="2112237"/>
            <a:ext cx="118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Full Adder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EBFD9-008A-428E-83C3-47283B51F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6734" y="3406895"/>
            <a:ext cx="2498873" cy="113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52B018-E741-490D-AD37-9A932DE00376}"/>
              </a:ext>
            </a:extLst>
          </p:cNvPr>
          <p:cNvSpPr/>
          <p:nvPr/>
        </p:nvSpPr>
        <p:spPr>
          <a:xfrm>
            <a:off x="5981075" y="5645460"/>
            <a:ext cx="1903751" cy="164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5486427-6207-81D0-88B1-412266146505}"/>
              </a:ext>
            </a:extLst>
          </p:cNvPr>
          <p:cNvGrpSpPr/>
          <p:nvPr/>
        </p:nvGrpSpPr>
        <p:grpSpPr>
          <a:xfrm>
            <a:off x="3636558" y="5811719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2872CE-CECD-6E7B-9974-99C94D4B782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D6E45FC-719E-8C77-6D5D-C1297D148C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862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CNOT Gate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68A6B-ACF6-6666-2988-F49028D85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97" y="1335197"/>
            <a:ext cx="6381405" cy="51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912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7998189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Due to the cancelling effects of </a:t>
            </a:r>
            <a:r>
              <a:rPr lang="en-US" sz="2400" b="1" dirty="0">
                <a:solidFill>
                  <a:srgbClr val="0070C0"/>
                </a:solidFill>
              </a:rPr>
              <a:t>complex amplitudes</a:t>
            </a:r>
            <a:r>
              <a:rPr lang="en-US" sz="2400" dirty="0"/>
              <a:t>,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wavefunctions can exhibit </a:t>
            </a:r>
            <a:r>
              <a:rPr lang="en-US" sz="2400" dirty="0">
                <a:solidFill>
                  <a:srgbClr val="FF0000"/>
                </a:solidFill>
              </a:rPr>
              <a:t>destructive</a:t>
            </a:r>
            <a:r>
              <a:rPr lang="en-US" sz="2400" dirty="0"/>
              <a:t>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Each qubit we track in a circuit </a:t>
            </a:r>
            <a:r>
              <a:rPr lang="en-US" sz="2400" b="1" dirty="0"/>
              <a:t>exponentially</a:t>
            </a:r>
            <a:r>
              <a:rPr lang="en-US" sz="2400" dirty="0"/>
              <a:t> increases the output vector space (number of elements in the state vector) due to </a:t>
            </a:r>
            <a:r>
              <a:rPr lang="en-US" sz="2400" u="sng" dirty="0"/>
              <a:t>tensor</a:t>
            </a:r>
            <a:r>
              <a:rPr lang="en-US" sz="2400" dirty="0"/>
              <a:t> multiplication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gates can be represented by </a:t>
            </a:r>
            <a:r>
              <a:rPr lang="en-US" sz="2400" b="1" dirty="0">
                <a:solidFill>
                  <a:srgbClr val="00B050"/>
                </a:solidFill>
              </a:rPr>
              <a:t>unitary</a:t>
            </a:r>
            <a:r>
              <a:rPr lang="en-US" sz="2400" dirty="0"/>
              <a:t> matrices as all computation effects must be reversible</a:t>
            </a:r>
            <a:endParaRPr lang="en-US" sz="2400" b="1" dirty="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Toffoli (</a:t>
            </a:r>
            <a:r>
              <a:rPr lang="en-US" sz="2400" b="1" dirty="0"/>
              <a:t>CCNOT</a:t>
            </a:r>
            <a:r>
              <a:rPr lang="en-US" sz="2400" dirty="0"/>
              <a:t>) and Fredkin (</a:t>
            </a:r>
            <a:r>
              <a:rPr lang="en-US" sz="2400" b="1" dirty="0"/>
              <a:t>CSWAP</a:t>
            </a:r>
            <a:r>
              <a:rPr lang="en-US" sz="2400" dirty="0"/>
              <a:t>) are universal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No Cloning Theorem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prevents making an </a:t>
            </a:r>
            <a:r>
              <a:rPr lang="en-US" sz="2400" b="1" dirty="0"/>
              <a:t>exact</a:t>
            </a:r>
            <a:r>
              <a:rPr lang="en-US" sz="2400" dirty="0"/>
              <a:t> copy of any qubit – but we can "copy" the probabilities of reading a qubit's values (just not both the probability and the phase)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6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IBM </a:t>
            </a:r>
            <a:r>
              <a:rPr lang="en-US" sz="2400" b="1" dirty="0">
                <a:solidFill>
                  <a:srgbClr val="0070C0"/>
                </a:solidFill>
              </a:rPr>
              <a:t>Qiskit</a:t>
            </a:r>
            <a:r>
              <a:rPr lang="en-US" sz="2400" dirty="0"/>
              <a:t> is a premier development toolkit for writing quantum computer algorithms in </a:t>
            </a:r>
            <a:r>
              <a:rPr lang="en-US" sz="2400" b="1" dirty="0"/>
              <a:t>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can experiment with the </a:t>
            </a:r>
            <a:r>
              <a:rPr lang="en-US" sz="2400" b="1" dirty="0"/>
              <a:t>Qiskit libraries </a:t>
            </a:r>
            <a:r>
              <a:rPr lang="en-US" sz="2400" dirty="0"/>
              <a:t>within interactive </a:t>
            </a:r>
            <a:r>
              <a:rPr lang="en-US" sz="2400" b="1" dirty="0">
                <a:solidFill>
                  <a:srgbClr val="FF0000"/>
                </a:solidFill>
              </a:rPr>
              <a:t>Jupyter</a:t>
            </a:r>
            <a:r>
              <a:rPr lang="en-US" sz="2400" dirty="0"/>
              <a:t> notebooks by executing cells of code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toy abstractions (like PETE boxes) are an attempt to avoid using complex numbers and </a:t>
            </a:r>
            <a:r>
              <a:rPr lang="en-US" sz="2400" b="1" dirty="0">
                <a:solidFill>
                  <a:srgbClr val="00B050"/>
                </a:solidFill>
              </a:rPr>
              <a:t>Euler's formula </a:t>
            </a:r>
            <a:r>
              <a:rPr lang="en-US" sz="2400" dirty="0"/>
              <a:t>for imaginary exponentials - do not avoid </a:t>
            </a:r>
            <a:r>
              <a:rPr lang="en-US" sz="2400" b="1" dirty="0"/>
              <a:t>linear algebra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algorithms cleverly manipulate </a:t>
            </a:r>
            <a:r>
              <a:rPr lang="en-US" sz="2400" b="1" dirty="0">
                <a:solidFill>
                  <a:srgbClr val="0070C0"/>
                </a:solidFill>
              </a:rPr>
              <a:t>the phase of qubits</a:t>
            </a:r>
            <a:r>
              <a:rPr lang="en-US" sz="2400" dirty="0"/>
              <a:t> in a register to shape probabilities in their favor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Many quantum algorithms offer significant </a:t>
            </a:r>
            <a:r>
              <a:rPr lang="en-US" sz="2400" b="1" dirty="0">
                <a:solidFill>
                  <a:srgbClr val="7030A0"/>
                </a:solidFill>
              </a:rPr>
              <a:t>speed-up</a:t>
            </a:r>
            <a:r>
              <a:rPr lang="en-US" sz="2400" dirty="0"/>
              <a:t> over their classical counterparts and new discoveries are being made every day – it is your generation's </a:t>
            </a:r>
            <a:r>
              <a:rPr lang="en-US" sz="2400" b="1" dirty="0">
                <a:solidFill>
                  <a:srgbClr val="FF0000"/>
                </a:solidFill>
              </a:rPr>
              <a:t>new frontier!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5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23-01 (Part 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902600"/>
          </a:xfrm>
        </p:spPr>
        <p:txBody>
          <a:bodyPr>
            <a:noAutofit/>
          </a:bodyPr>
          <a:lstStyle/>
          <a:p>
            <a:r>
              <a:rPr lang="en-US" sz="2400" dirty="0"/>
              <a:t>Edit </a:t>
            </a:r>
            <a:r>
              <a:rPr lang="en-US" sz="2400" b="1" dirty="0"/>
              <a:t>quantum_circuit1.ipynb </a:t>
            </a:r>
            <a:r>
              <a:rPr lang="en-US" sz="2400" dirty="0"/>
              <a:t>to code the circuit below by applying the correct IBM Qiskit quantum gate </a:t>
            </a:r>
            <a:r>
              <a:rPr lang="en-US" sz="2400" i="1" dirty="0"/>
              <a:t>before</a:t>
            </a:r>
            <a:r>
              <a:rPr lang="en-US" sz="2400" dirty="0"/>
              <a:t> each of the four calls to </a:t>
            </a:r>
            <a:r>
              <a:rPr lang="en-US" sz="2400" b="1" dirty="0" err="1"/>
              <a:t>qc.save_statevector</a:t>
            </a:r>
            <a:r>
              <a:rPr lang="en-US" sz="2400" b="1" dirty="0"/>
              <a:t>():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12B939-F626-8B95-DED5-AD54655AB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921" y="3463062"/>
            <a:ext cx="4768332" cy="1808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BC4E4D-7411-4CE7-61D9-1591342D3AFE}"/>
              </a:ext>
            </a:extLst>
          </p:cNvPr>
          <p:cNvSpPr txBox="1"/>
          <p:nvPr/>
        </p:nvSpPr>
        <p:spPr>
          <a:xfrm>
            <a:off x="3113029" y="3249719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99AC3-F21B-48CD-0AD7-C3D281924CFD}"/>
              </a:ext>
            </a:extLst>
          </p:cNvPr>
          <p:cNvSpPr txBox="1"/>
          <p:nvPr/>
        </p:nvSpPr>
        <p:spPr>
          <a:xfrm>
            <a:off x="4038475" y="3249719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51986-0FC7-C5CC-9AD0-2A51A5A9060B}"/>
              </a:ext>
            </a:extLst>
          </p:cNvPr>
          <p:cNvSpPr txBox="1"/>
          <p:nvPr/>
        </p:nvSpPr>
        <p:spPr>
          <a:xfrm>
            <a:off x="4980033" y="3249719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2B14CE-FE1A-83CC-6083-34D66BCB9B11}"/>
              </a:ext>
            </a:extLst>
          </p:cNvPr>
          <p:cNvSpPr txBox="1"/>
          <p:nvPr/>
        </p:nvSpPr>
        <p:spPr>
          <a:xfrm>
            <a:off x="5911920" y="3245394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sv4</a:t>
            </a:r>
          </a:p>
        </p:txBody>
      </p:sp>
    </p:spTree>
    <p:extLst>
      <p:ext uri="{BB962C8B-B14F-4D97-AF65-F5344CB8AC3E}">
        <p14:creationId xmlns:p14="http://schemas.microsoft.com/office/powerpoint/2010/main" val="102888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23-01 (Part 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/>
          </a:bodyPr>
          <a:lstStyle/>
          <a:p>
            <a:r>
              <a:rPr lang="en-US" sz="2400" dirty="0"/>
              <a:t>After implementing the circuit in Task 23-01 Part A, answer the following two questions in a short email to your TA: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Using the truth table below as a reference, explain the results depicted in state vector 4: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Explain the counts histogram after 10,000 shots: Why is there a 100% chance of measuring only a value of 0 for the single classical bit?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33CE2-2F5D-AB66-D5AA-2B407B289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3429000"/>
            <a:ext cx="30670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1F9B3-8572-466C-BA2A-2B56C44C6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21" y="1309841"/>
            <a:ext cx="2967893" cy="5046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44AAF-EC1E-4EE4-BD3F-F6DA97A17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62" y="2028569"/>
            <a:ext cx="3253617" cy="3609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51D00-C344-403D-92F1-DC4028684B9C}"/>
                  </a:ext>
                </a:extLst>
              </p:cNvPr>
              <p:cNvSpPr txBox="1"/>
              <p:nvPr/>
            </p:nvSpPr>
            <p:spPr>
              <a:xfrm>
                <a:off x="5523270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51D00-C344-403D-92F1-DC4028684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70" y="1784555"/>
                <a:ext cx="37608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BF2ECA-33E2-4631-B394-82385EA5A9C9}"/>
                  </a:ext>
                </a:extLst>
              </p:cNvPr>
              <p:cNvSpPr txBox="1"/>
              <p:nvPr/>
            </p:nvSpPr>
            <p:spPr>
              <a:xfrm>
                <a:off x="7769418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BF2ECA-33E2-4631-B394-82385EA5A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418" y="1784555"/>
                <a:ext cx="37608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6F41B5-15B4-4C8B-900C-89032342FCA8}"/>
                  </a:ext>
                </a:extLst>
              </p:cNvPr>
              <p:cNvSpPr txBox="1"/>
              <p:nvPr/>
            </p:nvSpPr>
            <p:spPr>
              <a:xfrm>
                <a:off x="5117579" y="2153887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6F41B5-15B4-4C8B-900C-89032342F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579" y="2153887"/>
                <a:ext cx="37608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6076FD-0A99-4C8B-9F0D-542EB23AD966}"/>
                  </a:ext>
                </a:extLst>
              </p:cNvPr>
              <p:cNvSpPr txBox="1"/>
              <p:nvPr/>
            </p:nvSpPr>
            <p:spPr>
              <a:xfrm>
                <a:off x="5147186" y="5101107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6076FD-0A99-4C8B-9F0D-542EB23AD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186" y="5101107"/>
                <a:ext cx="3760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E8C2C3F-60C5-479B-B839-65431838B931}"/>
              </a:ext>
            </a:extLst>
          </p:cNvPr>
          <p:cNvSpPr txBox="1"/>
          <p:nvPr/>
        </p:nvSpPr>
        <p:spPr>
          <a:xfrm>
            <a:off x="6312310" y="1637071"/>
            <a:ext cx="101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7030A0"/>
                </a:solidFill>
              </a:rPr>
              <a:t>FROM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D43DA8-B565-471A-AA5E-A46489EDEFCA}"/>
              </a:ext>
            </a:extLst>
          </p:cNvPr>
          <p:cNvSpPr txBox="1"/>
          <p:nvPr/>
        </p:nvSpPr>
        <p:spPr>
          <a:xfrm>
            <a:off x="4407310" y="2841117"/>
            <a:ext cx="101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70C0"/>
                </a:solidFill>
              </a:rPr>
              <a:t>TO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B94F46-650F-47D0-90D2-8D351F85DCC5}"/>
              </a:ext>
            </a:extLst>
          </p:cNvPr>
          <p:cNvCxnSpPr>
            <a:cxnSpLocks/>
          </p:cNvCxnSpPr>
          <p:nvPr/>
        </p:nvCxnSpPr>
        <p:spPr>
          <a:xfrm>
            <a:off x="2287689" y="2968113"/>
            <a:ext cx="977005" cy="9371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E9E005F-9F6C-45DC-AA19-4E471D6D8BB4}"/>
              </a:ext>
            </a:extLst>
          </p:cNvPr>
          <p:cNvSpPr/>
          <p:nvPr/>
        </p:nvSpPr>
        <p:spPr>
          <a:xfrm>
            <a:off x="5884606" y="4262284"/>
            <a:ext cx="376084" cy="441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9F781-E876-4DCD-ABC1-615BCFC00247}"/>
              </a:ext>
            </a:extLst>
          </p:cNvPr>
          <p:cNvSpPr txBox="1"/>
          <p:nvPr/>
        </p:nvSpPr>
        <p:spPr>
          <a:xfrm>
            <a:off x="5493663" y="5673821"/>
            <a:ext cx="2793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For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/>
              <a:t>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Time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B13F57-1BD8-42EC-B66B-631C685E44BF}"/>
                  </a:ext>
                </a:extLst>
              </p:cNvPr>
              <p:cNvSpPr txBox="1"/>
              <p:nvPr/>
            </p:nvSpPr>
            <p:spPr>
              <a:xfrm>
                <a:off x="5117579" y="4239370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B13F57-1BD8-42EC-B66B-631C685E4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579" y="4239370"/>
                <a:ext cx="37608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2F19C8-5735-4768-9A5E-E302E791FA40}"/>
                  </a:ext>
                </a:extLst>
              </p:cNvPr>
              <p:cNvSpPr txBox="1"/>
              <p:nvPr/>
            </p:nvSpPr>
            <p:spPr>
              <a:xfrm>
                <a:off x="5844829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2F19C8-5735-4768-9A5E-E302E791F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829" y="1784555"/>
                <a:ext cx="3760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8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21" grpId="0"/>
      <p:bldP spid="23" grpId="0"/>
      <p:bldP spid="7" grpId="0"/>
      <p:bldP spid="25" grpId="0"/>
      <p:bldP spid="15" grpId="0" animBg="1"/>
      <p:bldP spid="17" grpId="0"/>
      <p:bldP spid="16" grpId="0"/>
      <p:bldP spid="1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06" y="1510832"/>
            <a:ext cx="7886700" cy="4275372"/>
          </a:xfrm>
        </p:spPr>
        <p:txBody>
          <a:bodyPr>
            <a:noAutofit/>
          </a:bodyPr>
          <a:lstStyle/>
          <a:p>
            <a:r>
              <a:rPr lang="en-US" sz="2400" dirty="0"/>
              <a:t>Create a new Jupyter Lab notebook called </a:t>
            </a:r>
            <a:r>
              <a:rPr lang="en-US" sz="2400" b="1" dirty="0"/>
              <a:t>quantum_circuit2.ipynb</a:t>
            </a:r>
            <a:r>
              <a:rPr lang="en-US" sz="2400" dirty="0"/>
              <a:t> to implement and display an IBM Qiskit circuit that after 10,000 shots renders a histogram showing a 50/50 probability of generating bitstreams representing either the decimal numbers 63 or 64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940F42-50E2-42BE-6AF2-E082D50C8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640" y="3338134"/>
            <a:ext cx="3342857" cy="2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5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23-03 (Part 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38" y="1833108"/>
            <a:ext cx="3733488" cy="4275372"/>
          </a:xfrm>
        </p:spPr>
        <p:txBody>
          <a:bodyPr>
            <a:normAutofit/>
          </a:bodyPr>
          <a:lstStyle/>
          <a:p>
            <a:r>
              <a:rPr lang="en-US" sz="2400" dirty="0"/>
              <a:t>Create a new Jupyter Lab notebook called </a:t>
            </a:r>
            <a:r>
              <a:rPr lang="en-US" sz="2400" b="1" dirty="0"/>
              <a:t>quantum_circuit3.ipynb</a:t>
            </a:r>
            <a:r>
              <a:rPr lang="en-US" sz="2400" dirty="0"/>
              <a:t> to implement and display this IBM Qiskit circuit, and display the histogram after </a:t>
            </a:r>
            <a:r>
              <a:rPr lang="en-US" sz="2400" b="1" dirty="0">
                <a:solidFill>
                  <a:srgbClr val="FF0000"/>
                </a:solidFill>
              </a:rPr>
              <a:t>100,000</a:t>
            </a:r>
            <a:r>
              <a:rPr lang="en-US" sz="2400" dirty="0"/>
              <a:t> shots</a:t>
            </a:r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523DE6-5398-55A7-1FD5-36BE76986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36492"/>
            <a:ext cx="3653953" cy="471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8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23-03 (Part 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275372"/>
          </a:xfrm>
        </p:spPr>
        <p:txBody>
          <a:bodyPr>
            <a:normAutofit/>
          </a:bodyPr>
          <a:lstStyle/>
          <a:p>
            <a:r>
              <a:rPr lang="en-US" sz="2400" dirty="0"/>
              <a:t>In a short email to your TA, explain why the probability of measuring the value of 1 for q6 is 0.0625</a:t>
            </a:r>
          </a:p>
          <a:p>
            <a:r>
              <a:rPr lang="en-US" sz="2400" dirty="0"/>
              <a:t>Note: the histogram only displays the value of 0.062 but the actual probability is 0.0625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E2D67D-9FAB-197F-CAB8-95B5A3B0E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025" y="3457397"/>
            <a:ext cx="4909950" cy="32640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6705C8-6B41-7411-D148-56A49D063076}"/>
              </a:ext>
            </a:extLst>
          </p:cNvPr>
          <p:cNvSpPr/>
          <p:nvPr/>
        </p:nvSpPr>
        <p:spPr>
          <a:xfrm>
            <a:off x="3844974" y="2158584"/>
            <a:ext cx="2181069" cy="397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74F69B-D69D-F769-1371-18B401503FCD}"/>
              </a:ext>
            </a:extLst>
          </p:cNvPr>
          <p:cNvSpPr/>
          <p:nvPr/>
        </p:nvSpPr>
        <p:spPr>
          <a:xfrm>
            <a:off x="5367416" y="6054777"/>
            <a:ext cx="1370664" cy="600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97B2B59-DE9E-C02C-AD6A-4042525BBCA8}"/>
              </a:ext>
            </a:extLst>
          </p:cNvPr>
          <p:cNvCxnSpPr>
            <a:cxnSpLocks/>
            <a:stCxn id="8" idx="3"/>
            <a:endCxn id="9" idx="3"/>
          </p:cNvCxnSpPr>
          <p:nvPr/>
        </p:nvCxnSpPr>
        <p:spPr>
          <a:xfrm>
            <a:off x="6026043" y="2357204"/>
            <a:ext cx="712037" cy="3998001"/>
          </a:xfrm>
          <a:prstGeom prst="bentConnector3">
            <a:avLst>
              <a:gd name="adj1" fmla="val 35526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9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44AAF-EC1E-4EE4-BD3F-F6DA97A17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25330"/>
            <a:ext cx="3253617" cy="3609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D757C-7C53-4939-B40B-998EE0AE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08" y="2032719"/>
            <a:ext cx="4138332" cy="35016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603143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For</a:t>
            </a:r>
          </a:p>
          <a:p>
            <a:pPr algn="ctr"/>
            <a:r>
              <a:rPr lang="en-US" b="1" dirty="0"/>
              <a:t>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Time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603143"/>
            <a:ext cx="2887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After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709499-722F-4666-984A-3850C619444C}"/>
              </a:ext>
            </a:extLst>
          </p:cNvPr>
          <p:cNvSpPr txBox="1"/>
          <p:nvPr/>
        </p:nvSpPr>
        <p:spPr>
          <a:xfrm>
            <a:off x="1421479" y="1278999"/>
            <a:ext cx="630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Every time we multiple a transition matrix by itself,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we can calculate another time step (the </a:t>
            </a:r>
            <a:r>
              <a:rPr lang="en-US" i="1" dirty="0">
                <a:solidFill>
                  <a:srgbClr val="7030A0"/>
                </a:solidFill>
              </a:rPr>
              <a:t>next</a:t>
            </a:r>
            <a:r>
              <a:rPr lang="en-US" dirty="0">
                <a:solidFill>
                  <a:srgbClr val="7030A0"/>
                </a:solidFill>
              </a:rPr>
              <a:t> transition matrix)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7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11736</TotalTime>
  <Words>3471</Words>
  <Application>Microsoft Office PowerPoint</Application>
  <PresentationFormat>On-screen Show (4:3)</PresentationFormat>
  <Paragraphs>768</Paragraphs>
  <Slides>82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23 – Goals</vt:lpstr>
      <vt:lpstr>Session 23 – Goals</vt:lpstr>
      <vt:lpstr>Quantum Double Slit Experiment</vt:lpstr>
      <vt:lpstr>Quantum Double Slit Experiment</vt:lpstr>
      <vt:lpstr>Quantum Double Slit Experiment</vt:lpstr>
      <vt:lpstr>The Double Slit Experiment as a Matrix</vt:lpstr>
      <vt:lpstr>The Double Slit Experiment as a Matrix</vt:lpstr>
      <vt:lpstr>The Double Slit Experiment as a Matrix</vt:lpstr>
      <vt:lpstr>The Double Slit Experiment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Bloch Sphere</vt:lpstr>
      <vt:lpstr>The Bloch Sphere</vt:lpstr>
      <vt:lpstr>The Bloch Sphere</vt:lpstr>
      <vt:lpstr>Unitary Matrices</vt:lpstr>
      <vt:lpstr>Unitary Matrices</vt:lpstr>
      <vt:lpstr>Unitary Matrices</vt:lpstr>
      <vt:lpstr>Quantum Gates</vt:lpstr>
      <vt:lpstr>Quantum Gates</vt:lpstr>
      <vt:lpstr>Quantum Gates</vt:lpstr>
      <vt:lpstr>Quantum Gates</vt:lpstr>
      <vt:lpstr>Quantum Gates</vt:lpstr>
      <vt:lpstr>Quantum Gates</vt:lpstr>
      <vt:lpstr>Quantum Gates</vt:lpstr>
      <vt:lpstr>Quantum Gates</vt:lpstr>
      <vt:lpstr>Amplitude vs. Probability</vt:lpstr>
      <vt:lpstr>Amplitude vs. Probability</vt:lpstr>
      <vt:lpstr>Representing Multiple Qubits</vt:lpstr>
      <vt:lpstr>Representing Multiple Qubits</vt:lpstr>
      <vt:lpstr>Run Cells 1 to 7 – quantum_gates.ipynb</vt:lpstr>
      <vt:lpstr>Run Cell 1 quantum_gates.ipynb</vt:lpstr>
      <vt:lpstr>Run Cells 2 to 4 – quantum_gates.ipynb</vt:lpstr>
      <vt:lpstr>Run Cells 5 to 7 – quantum_gates.ipynb</vt:lpstr>
      <vt:lpstr>No Cloning Theorem</vt:lpstr>
      <vt:lpstr>No Cloning Theorem</vt:lpstr>
      <vt:lpstr>Impress Me</vt:lpstr>
      <vt:lpstr>Quantum Superposition</vt:lpstr>
      <vt:lpstr>IBM Qiskit</vt:lpstr>
      <vt:lpstr>IBM Qiskit</vt:lpstr>
      <vt:lpstr>IBM Qiskit</vt:lpstr>
      <vt:lpstr>IBM Qiskit</vt:lpstr>
      <vt:lpstr>Run Cell 1 superposition</vt:lpstr>
      <vt:lpstr>Run Cell 2 – superposition</vt:lpstr>
      <vt:lpstr>Run Cell 3 – superposition</vt:lpstr>
      <vt:lpstr>Run Cell 4 – superposition</vt:lpstr>
      <vt:lpstr>Run Cell 5 – superposition</vt:lpstr>
      <vt:lpstr>Run Cell 6 – superposition</vt:lpstr>
      <vt:lpstr>Run Cell 7 – superposition</vt:lpstr>
      <vt:lpstr>Run Cell 8 – superposition</vt:lpstr>
      <vt:lpstr>Quantum Entanglement</vt:lpstr>
      <vt:lpstr>Quantum Entanglement</vt:lpstr>
      <vt:lpstr>Run Cell 1 entanglement.ipynb</vt:lpstr>
      <vt:lpstr>Run Cell 1 entanglement.ipynb</vt:lpstr>
      <vt:lpstr>Run Cell 2 entanglement.ipynb</vt:lpstr>
      <vt:lpstr>Run Cell 3 entanglement.ipynb</vt:lpstr>
      <vt:lpstr>Exponential Growth in ψ Size</vt:lpstr>
      <vt:lpstr>Run Cell 4 entanglement.ipynb</vt:lpstr>
      <vt:lpstr>Run Cell 5 entanglement.ipynb</vt:lpstr>
      <vt:lpstr>Run Cell 6 entanglement.ipynb</vt:lpstr>
      <vt:lpstr>Run Cell 6 entanglement</vt:lpstr>
      <vt:lpstr>Run Cell 7 entanglement.ipynb</vt:lpstr>
      <vt:lpstr>Run Cell 8 entanglement.ipynb</vt:lpstr>
      <vt:lpstr>Run Cell 9 entanglement.ipynb</vt:lpstr>
      <vt:lpstr>Quantum Simulating Classical</vt:lpstr>
      <vt:lpstr>Run Cell 1 boolean_gates.ipynb</vt:lpstr>
      <vt:lpstr>Run Cell 2 boolean_gates.ipynb</vt:lpstr>
      <vt:lpstr>Run Cell 3 – boolean_gates.ipynb</vt:lpstr>
      <vt:lpstr>Run Cell 4 – boolean_gates.ipynb</vt:lpstr>
      <vt:lpstr>CNOT Gate – Physical Implementation</vt:lpstr>
      <vt:lpstr>Session 23 – Now You Know…</vt:lpstr>
      <vt:lpstr>Session 23 – Now You Know…</vt:lpstr>
      <vt:lpstr>Task 23-01 (Part A)</vt:lpstr>
      <vt:lpstr>Task 23-01 (Part B)</vt:lpstr>
      <vt:lpstr>Task 23-02</vt:lpstr>
      <vt:lpstr>Task 23-03 (Part A)</vt:lpstr>
      <vt:lpstr>Task 23-03 (Part B)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Biersach, David</cp:lastModifiedBy>
  <cp:revision>1094</cp:revision>
  <cp:lastPrinted>2015-06-01T00:45:11Z</cp:lastPrinted>
  <dcterms:created xsi:type="dcterms:W3CDTF">2014-09-21T17:58:26Z</dcterms:created>
  <dcterms:modified xsi:type="dcterms:W3CDTF">2022-11-14T03:01:32Z</dcterms:modified>
</cp:coreProperties>
</file>